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4F276D-96C1-49A1-870B-93C83C537EE2}"/>
              </a:ext>
            </a:extLst>
          </p:cNvPr>
          <p:cNvGrpSpPr/>
          <p:nvPr/>
        </p:nvGrpSpPr>
        <p:grpSpPr>
          <a:xfrm>
            <a:off x="3640436" y="4198282"/>
            <a:ext cx="2820062" cy="1877422"/>
            <a:chOff x="3640436" y="4198282"/>
            <a:chExt cx="2820062" cy="18774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BA118A2-284E-4742-8518-56EB86BCF673}"/>
                </a:ext>
              </a:extLst>
            </p:cNvPr>
            <p:cNvGrpSpPr/>
            <p:nvPr/>
          </p:nvGrpSpPr>
          <p:grpSpPr>
            <a:xfrm>
              <a:off x="4967515" y="4668939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FCBCB9E-CF20-4782-81AB-B48E01857388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3EE7E780-CD04-4D67-876D-F30A71B21E71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1C7A859-6552-49FB-95D2-BBC70158658B}"/>
                </a:ext>
              </a:extLst>
            </p:cNvPr>
            <p:cNvGrpSpPr/>
            <p:nvPr/>
          </p:nvGrpSpPr>
          <p:grpSpPr>
            <a:xfrm>
              <a:off x="4540859" y="4491659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9E63285-7128-48F2-87F2-F5B8BEBA2DD9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3BDE7EA-8DD4-49D4-B85D-90272E85028F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5853E06-B464-4A8A-B672-D53036CA3F6B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80A3F23-B9F0-46EC-AD96-B4892D4151EF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36E8BE5-2828-4E55-B471-97FB1550E7FA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815D5E8-3E33-46D0-8197-0AA4E56DF9D4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0DD9950-77DA-474D-9C54-A9B4EBE0D332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4E52960-5488-4092-BE9C-6A0A7979BCD8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930BAA1-A85E-4CC6-9173-B0FEE86B76C8}"/>
                </a:ext>
              </a:extLst>
            </p:cNvPr>
            <p:cNvGrpSpPr/>
            <p:nvPr/>
          </p:nvGrpSpPr>
          <p:grpSpPr>
            <a:xfrm>
              <a:off x="4483780" y="4388425"/>
              <a:ext cx="611386" cy="831735"/>
              <a:chOff x="2659991" y="4734308"/>
              <a:chExt cx="918451" cy="1249469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D3AC88D9-78E2-4FCE-9244-1449F8052895}"/>
                  </a:ext>
                </a:extLst>
              </p:cNvPr>
              <p:cNvSpPr/>
              <p:nvPr/>
            </p:nvSpPr>
            <p:spPr bwMode="auto">
              <a:xfrm flipH="1">
                <a:off x="3270814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56C7F5F-143D-4D6D-B245-15C1F2DEE999}"/>
                  </a:ext>
                </a:extLst>
              </p:cNvPr>
              <p:cNvSpPr/>
              <p:nvPr/>
            </p:nvSpPr>
            <p:spPr bwMode="auto">
              <a:xfrm>
                <a:off x="2682418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211">
                <a:extLst>
                  <a:ext uri="{FF2B5EF4-FFF2-40B4-BE49-F238E27FC236}">
                    <a16:creationId xmlns:a16="http://schemas.microsoft.com/office/drawing/2014/main" id="{C232DE31-395C-4F68-81DB-F819B09BEADB}"/>
                  </a:ext>
                </a:extLst>
              </p:cNvPr>
              <p:cNvSpPr/>
              <p:nvPr/>
            </p:nvSpPr>
            <p:spPr bwMode="auto">
              <a:xfrm>
                <a:off x="2745086" y="5290813"/>
                <a:ext cx="694176" cy="69296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BBE0E3">
                  <a:lumMod val="2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EB158B8B-229B-496E-9468-4FE1E519304B}"/>
                  </a:ext>
                </a:extLst>
              </p:cNvPr>
              <p:cNvSpPr/>
              <p:nvPr/>
            </p:nvSpPr>
            <p:spPr bwMode="auto">
              <a:xfrm>
                <a:off x="2944291" y="5210747"/>
                <a:ext cx="295767" cy="323644"/>
              </a:xfrm>
              <a:prstGeom prst="ellipse">
                <a:avLst/>
              </a:pr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175">
                <a:extLst>
                  <a:ext uri="{FF2B5EF4-FFF2-40B4-BE49-F238E27FC236}">
                    <a16:creationId xmlns:a16="http://schemas.microsoft.com/office/drawing/2014/main" id="{26A14D8C-05F2-4EBE-88D9-F4A70F15F2A2}"/>
                  </a:ext>
                </a:extLst>
              </p:cNvPr>
              <p:cNvSpPr/>
              <p:nvPr/>
            </p:nvSpPr>
            <p:spPr bwMode="auto">
              <a:xfrm>
                <a:off x="2673960" y="4734308"/>
                <a:ext cx="904482" cy="553027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E50CE46-1C45-4590-9A59-C48861275375}"/>
                  </a:ext>
                </a:extLst>
              </p:cNvPr>
              <p:cNvSpPr/>
              <p:nvPr/>
            </p:nvSpPr>
            <p:spPr bwMode="auto">
              <a:xfrm rot="20700000">
                <a:off x="2659991" y="5104168"/>
                <a:ext cx="253453" cy="28692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2524C0B-A164-42FC-9D45-5E4E062A8CDB}"/>
                  </a:ext>
                </a:extLst>
              </p:cNvPr>
              <p:cNvGrpSpPr/>
              <p:nvPr/>
            </p:nvGrpSpPr>
            <p:grpSpPr>
              <a:xfrm rot="900000" flipH="1">
                <a:off x="3292715" y="5104168"/>
                <a:ext cx="253453" cy="28692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1C1A7D81-FD74-491B-A2D5-CAB96444DFCD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3CD172FD-076E-4C1B-B020-D47A65E126D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F40A40B-85EB-4030-A430-D0C10B1BC61C}"/>
                  </a:ext>
                </a:extLst>
              </p:cNvPr>
              <p:cNvSpPr/>
              <p:nvPr/>
            </p:nvSpPr>
            <p:spPr bwMode="auto">
              <a:xfrm>
                <a:off x="2746517" y="4948202"/>
                <a:ext cx="691314" cy="628634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4D0CC2BA-D7E2-4B58-9957-C3E084F166D2}"/>
                  </a:ext>
                </a:extLst>
              </p:cNvPr>
              <p:cNvGrpSpPr/>
              <p:nvPr/>
            </p:nvGrpSpPr>
            <p:grpSpPr>
              <a:xfrm>
                <a:off x="2780765" y="5091043"/>
                <a:ext cx="539641" cy="404215"/>
                <a:chOff x="2780765" y="5091043"/>
                <a:chExt cx="612734" cy="404215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C25384DF-1E6F-47BD-B432-8391873596F9}"/>
                    </a:ext>
                  </a:extLst>
                </p:cNvPr>
                <p:cNvGrpSpPr/>
                <p:nvPr/>
              </p:nvGrpSpPr>
              <p:grpSpPr>
                <a:xfrm>
                  <a:off x="2780765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E68AA3A2-F41D-4AE0-8C90-0AE04049675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602FD9B1-EC5C-4520-8835-7F79473DCFEF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04EDAEA9-AD52-44DE-9D26-F284B793C97D}"/>
                    </a:ext>
                  </a:extLst>
                </p:cNvPr>
                <p:cNvGrpSpPr/>
                <p:nvPr/>
              </p:nvGrpSpPr>
              <p:grpSpPr>
                <a:xfrm flipH="1">
                  <a:off x="3341033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35C8653C-D760-4CDD-AA06-547A1F3E942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85872AA5-494D-481F-9C75-5E16C20A2C30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CFC8E31-361A-4524-96EE-BE2A2158EBE7}"/>
                    </a:ext>
                  </a:extLst>
                </p:cNvPr>
                <p:cNvSpPr/>
                <p:nvPr/>
              </p:nvSpPr>
              <p:spPr bwMode="auto">
                <a:xfrm rot="5400000">
                  <a:off x="3054976" y="5352998"/>
                  <a:ext cx="76604" cy="207915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9C230EB1-9162-4828-9057-DE938C5B7B84}"/>
                    </a:ext>
                  </a:extLst>
                </p:cNvPr>
                <p:cNvSpPr/>
                <p:nvPr/>
              </p:nvSpPr>
              <p:spPr bwMode="auto">
                <a:xfrm rot="1800000">
                  <a:off x="2880410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A29E094A-3BAD-4B73-BF5F-769FB37E1214}"/>
                    </a:ext>
                  </a:extLst>
                </p:cNvPr>
                <p:cNvSpPr/>
                <p:nvPr/>
              </p:nvSpPr>
              <p:spPr bwMode="auto">
                <a:xfrm rot="19800000">
                  <a:off x="3169819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058F7B6A-E36B-4AE6-9145-B633B10CC3A3}"/>
                    </a:ext>
                  </a:extLst>
                </p:cNvPr>
                <p:cNvSpPr/>
                <p:nvPr/>
              </p:nvSpPr>
              <p:spPr bwMode="auto">
                <a:xfrm rot="2700000">
                  <a:off x="2944609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8369768D-0757-4F1A-8C48-E6E3D79BEC8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98422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楕円 357">
                  <a:extLst>
                    <a:ext uri="{FF2B5EF4-FFF2-40B4-BE49-F238E27FC236}">
                      <a16:creationId xmlns:a16="http://schemas.microsoft.com/office/drawing/2014/main" id="{C55EE038-C2C5-4E55-AC79-E82F97882CAF}"/>
                    </a:ext>
                  </a:extLst>
                </p:cNvPr>
                <p:cNvSpPr/>
                <p:nvPr/>
              </p:nvSpPr>
              <p:spPr bwMode="auto">
                <a:xfrm>
                  <a:off x="3023093" y="5296138"/>
                  <a:ext cx="138161" cy="76602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DA4CE2CF-062B-4144-BF8E-AB415FFF26C1}"/>
                    </a:ext>
                  </a:extLst>
                </p:cNvPr>
                <p:cNvSpPr/>
                <p:nvPr/>
              </p:nvSpPr>
              <p:spPr bwMode="auto">
                <a:xfrm>
                  <a:off x="3055240" y="5268220"/>
                  <a:ext cx="73866" cy="109713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9E1B916-6A04-44E2-A10E-4B83ECDF5B1C}"/>
                </a:ext>
              </a:extLst>
            </p:cNvPr>
            <p:cNvSpPr/>
            <p:nvPr/>
          </p:nvSpPr>
          <p:spPr>
            <a:xfrm rot="1290741">
              <a:off x="4866219" y="4945580"/>
              <a:ext cx="222622" cy="146270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F30F7FE-451F-488A-B3C8-9B8F8F2667E3}"/>
                </a:ext>
              </a:extLst>
            </p:cNvPr>
            <p:cNvGrpSpPr/>
            <p:nvPr/>
          </p:nvGrpSpPr>
          <p:grpSpPr>
            <a:xfrm>
              <a:off x="4475828" y="4866229"/>
              <a:ext cx="436487" cy="411945"/>
              <a:chOff x="4270375" y="4816899"/>
              <a:chExt cx="436487" cy="411945"/>
            </a:xfrm>
          </p:grpSpPr>
          <p:sp>
            <p:nvSpPr>
              <p:cNvPr id="38" name="円/楕円 25">
                <a:extLst>
                  <a:ext uri="{FF2B5EF4-FFF2-40B4-BE49-F238E27FC236}">
                    <a16:creationId xmlns:a16="http://schemas.microsoft.com/office/drawing/2014/main" id="{F2C059B5-547A-461B-A046-F5DA8B2A9EE2}"/>
                  </a:ext>
                </a:extLst>
              </p:cNvPr>
              <p:cNvSpPr/>
              <p:nvPr/>
            </p:nvSpPr>
            <p:spPr>
              <a:xfrm rot="17936766" flipH="1">
                <a:off x="4240876" y="4870544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円/楕円 25">
                <a:extLst>
                  <a:ext uri="{FF2B5EF4-FFF2-40B4-BE49-F238E27FC236}">
                    <a16:creationId xmlns:a16="http://schemas.microsoft.com/office/drawing/2014/main" id="{80316A69-6B6E-4877-9EB2-E30AFCA3AC7F}"/>
                  </a:ext>
                </a:extLst>
              </p:cNvPr>
              <p:cNvSpPr/>
              <p:nvPr/>
            </p:nvSpPr>
            <p:spPr>
              <a:xfrm rot="3663234">
                <a:off x="4558676" y="4870543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円: 塗りつぶしなし 39">
                <a:extLst>
                  <a:ext uri="{FF2B5EF4-FFF2-40B4-BE49-F238E27FC236}">
                    <a16:creationId xmlns:a16="http://schemas.microsoft.com/office/drawing/2014/main" id="{C7E8B687-C412-4042-98D8-6C3A9AEDB89C}"/>
                  </a:ext>
                </a:extLst>
              </p:cNvPr>
              <p:cNvSpPr/>
              <p:nvPr/>
            </p:nvSpPr>
            <p:spPr>
              <a:xfrm>
                <a:off x="4280098" y="4816899"/>
                <a:ext cx="411945" cy="411945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491DCB6-A619-4F18-8437-AD0CABA9F174}"/>
                  </a:ext>
                </a:extLst>
              </p:cNvPr>
              <p:cNvGrpSpPr/>
              <p:nvPr/>
            </p:nvGrpSpPr>
            <p:grpSpPr>
              <a:xfrm rot="17936766" flipH="1">
                <a:off x="4244766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47" name="角丸四角形 900">
                  <a:extLst>
                    <a:ext uri="{FF2B5EF4-FFF2-40B4-BE49-F238E27FC236}">
                      <a16:creationId xmlns:a16="http://schemas.microsoft.com/office/drawing/2014/main" id="{362E041A-6D3F-46A4-B25C-FA8C198D4F83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角丸四角形 901">
                  <a:extLst>
                    <a:ext uri="{FF2B5EF4-FFF2-40B4-BE49-F238E27FC236}">
                      <a16:creationId xmlns:a16="http://schemas.microsoft.com/office/drawing/2014/main" id="{2E5938C0-0806-4E06-B30E-373EA52CE7D7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角丸四角形 902">
                  <a:extLst>
                    <a:ext uri="{FF2B5EF4-FFF2-40B4-BE49-F238E27FC236}">
                      <a16:creationId xmlns:a16="http://schemas.microsoft.com/office/drawing/2014/main" id="{73AB9F49-7699-4955-8920-6A2F15B03550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角丸四角形 903">
                  <a:extLst>
                    <a:ext uri="{FF2B5EF4-FFF2-40B4-BE49-F238E27FC236}">
                      <a16:creationId xmlns:a16="http://schemas.microsoft.com/office/drawing/2014/main" id="{F9B65842-87C5-442B-8D27-4103EE9BDBE8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1AAAC855-3492-4B0A-8704-C53B9F24CF05}"/>
                  </a:ext>
                </a:extLst>
              </p:cNvPr>
              <p:cNvGrpSpPr/>
              <p:nvPr/>
            </p:nvGrpSpPr>
            <p:grpSpPr>
              <a:xfrm rot="3663234">
                <a:off x="4589158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43" name="角丸四角形 900">
                  <a:extLst>
                    <a:ext uri="{FF2B5EF4-FFF2-40B4-BE49-F238E27FC236}">
                      <a16:creationId xmlns:a16="http://schemas.microsoft.com/office/drawing/2014/main" id="{030F0312-898A-421B-B050-9DB67CC9A802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角丸四角形 901">
                  <a:extLst>
                    <a:ext uri="{FF2B5EF4-FFF2-40B4-BE49-F238E27FC236}">
                      <a16:creationId xmlns:a16="http://schemas.microsoft.com/office/drawing/2014/main" id="{82EF53D7-7550-4C26-BAF8-C06171B3F781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角丸四角形 902">
                  <a:extLst>
                    <a:ext uri="{FF2B5EF4-FFF2-40B4-BE49-F238E27FC236}">
                      <a16:creationId xmlns:a16="http://schemas.microsoft.com/office/drawing/2014/main" id="{6CBDD1FE-5112-4037-8FA5-9119DA3736E7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角丸四角形 903">
                  <a:extLst>
                    <a:ext uri="{FF2B5EF4-FFF2-40B4-BE49-F238E27FC236}">
                      <a16:creationId xmlns:a16="http://schemas.microsoft.com/office/drawing/2014/main" id="{6C4A983D-2461-47A4-8CA7-0C5BB09F2BBA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44E0CCE-2ADB-47C4-9B2F-857264F220C5}"/>
                </a:ext>
              </a:extLst>
            </p:cNvPr>
            <p:cNvGrpSpPr/>
            <p:nvPr/>
          </p:nvGrpSpPr>
          <p:grpSpPr>
            <a:xfrm>
              <a:off x="3640436" y="4198282"/>
              <a:ext cx="2730670" cy="1877422"/>
              <a:chOff x="170692" y="3697024"/>
              <a:chExt cx="3802054" cy="2614033"/>
            </a:xfrm>
          </p:grpSpPr>
          <p:sp>
            <p:nvSpPr>
              <p:cNvPr id="25" name="角丸四角形 733">
                <a:extLst>
                  <a:ext uri="{FF2B5EF4-FFF2-40B4-BE49-F238E27FC236}">
                    <a16:creationId xmlns:a16="http://schemas.microsoft.com/office/drawing/2014/main" id="{DF4E87A1-02D2-46AD-A5C3-340BD960D67E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角丸四角形 734">
                <a:extLst>
                  <a:ext uri="{FF2B5EF4-FFF2-40B4-BE49-F238E27FC236}">
                    <a16:creationId xmlns:a16="http://schemas.microsoft.com/office/drawing/2014/main" id="{55C5BFED-EE20-48CD-8C19-CE54BC15B7F8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819FBAC5-17B1-4B1C-9A78-EE0235C8355A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角丸四角形 733">
                <a:extLst>
                  <a:ext uri="{FF2B5EF4-FFF2-40B4-BE49-F238E27FC236}">
                    <a16:creationId xmlns:a16="http://schemas.microsoft.com/office/drawing/2014/main" id="{F7F3AD8B-9E5D-4F18-9E31-4EAE26153841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 725">
                <a:extLst>
                  <a:ext uri="{FF2B5EF4-FFF2-40B4-BE49-F238E27FC236}">
                    <a16:creationId xmlns:a16="http://schemas.microsoft.com/office/drawing/2014/main" id="{4D8BB817-E9F3-4F59-9E4D-7D80FF8237CC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角丸四角形 726">
                <a:extLst>
                  <a:ext uri="{FF2B5EF4-FFF2-40B4-BE49-F238E27FC236}">
                    <a16:creationId xmlns:a16="http://schemas.microsoft.com/office/drawing/2014/main" id="{17134BFD-3EE4-4BCC-B381-BC7AB94BB1A4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角丸四角形 734">
                <a:extLst>
                  <a:ext uri="{FF2B5EF4-FFF2-40B4-BE49-F238E27FC236}">
                    <a16:creationId xmlns:a16="http://schemas.microsoft.com/office/drawing/2014/main" id="{8C18F1B5-B8E0-448B-AB9A-D98601F7072C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B6A2D1B-CEFA-4A5D-B22B-A9A94DE855EE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730">
                <a:extLst>
                  <a:ext uri="{FF2B5EF4-FFF2-40B4-BE49-F238E27FC236}">
                    <a16:creationId xmlns:a16="http://schemas.microsoft.com/office/drawing/2014/main" id="{9EABA74D-2A0B-4F69-A9D5-8240C42DE054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A74C4F0-E540-40B1-897C-5378AD1B4F5A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円/楕円 730">
                <a:extLst>
                  <a:ext uri="{FF2B5EF4-FFF2-40B4-BE49-F238E27FC236}">
                    <a16:creationId xmlns:a16="http://schemas.microsoft.com/office/drawing/2014/main" id="{EEFA24F1-6DAE-42C3-814F-41546F8263A6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80C72983-0284-490E-91F1-DC149B6863FF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734">
                <a:extLst>
                  <a:ext uri="{FF2B5EF4-FFF2-40B4-BE49-F238E27FC236}">
                    <a16:creationId xmlns:a16="http://schemas.microsoft.com/office/drawing/2014/main" id="{5C6AF0D4-8247-49A4-97FB-9FF21276B881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55D8F32-6B9D-49EA-9973-F787A4A77FDA}"/>
                </a:ext>
              </a:extLst>
            </p:cNvPr>
            <p:cNvGrpSpPr/>
            <p:nvPr/>
          </p:nvGrpSpPr>
          <p:grpSpPr>
            <a:xfrm>
              <a:off x="3877068" y="5204244"/>
              <a:ext cx="318918" cy="243385"/>
              <a:chOff x="3877068" y="5204244"/>
              <a:chExt cx="318918" cy="243385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DFEA71A-00CD-43CE-AC7C-614B60DC668A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D6B0CA1-A9D7-4CF8-B227-5E63A927A56B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E72CBB2-C986-420F-8399-59531427FFF3}"/>
                </a:ext>
              </a:extLst>
            </p:cNvPr>
            <p:cNvGrpSpPr/>
            <p:nvPr/>
          </p:nvGrpSpPr>
          <p:grpSpPr>
            <a:xfrm flipH="1">
              <a:off x="4789260" y="5204244"/>
              <a:ext cx="318918" cy="243385"/>
              <a:chOff x="3877068" y="5204244"/>
              <a:chExt cx="318918" cy="243385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9295977-BC6D-4024-8816-0F2CED9648F8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E78D2D2-B2E9-4722-9DCA-2E94C57C50C3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25AD4CB-F7B3-4960-9290-B4B901110C3A}"/>
                </a:ext>
              </a:extLst>
            </p:cNvPr>
            <p:cNvSpPr/>
            <p:nvPr/>
          </p:nvSpPr>
          <p:spPr bwMode="auto">
            <a:xfrm rot="900000">
              <a:off x="4623545" y="4680230"/>
              <a:ext cx="67667" cy="25534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0A464A9-60D1-47FB-8C1E-D202F94C8BCE}"/>
                </a:ext>
              </a:extLst>
            </p:cNvPr>
            <p:cNvSpPr/>
            <p:nvPr/>
          </p:nvSpPr>
          <p:spPr bwMode="auto">
            <a:xfrm rot="20700000" flipH="1">
              <a:off x="4792612" y="4680230"/>
              <a:ext cx="67667" cy="25534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FE7563D-4C74-4826-B8D2-72789ECA9310}"/>
                </a:ext>
              </a:extLst>
            </p:cNvPr>
            <p:cNvGrpSpPr/>
            <p:nvPr/>
          </p:nvGrpSpPr>
          <p:grpSpPr>
            <a:xfrm>
              <a:off x="5350157" y="4318823"/>
              <a:ext cx="1110341" cy="1002982"/>
              <a:chOff x="5350157" y="4318823"/>
              <a:chExt cx="1110341" cy="1002982"/>
            </a:xfrm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A397CD0C-0814-4F18-BED3-2ACD8FEA75A1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F0CC7474-BF24-4120-BD7E-81DFA6CFA55D}"/>
                  </a:ext>
                </a:extLst>
              </p:cNvPr>
              <p:cNvSpPr/>
              <p:nvPr/>
            </p:nvSpPr>
            <p:spPr>
              <a:xfrm>
                <a:off x="5469219" y="4442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84FAD8C1-1FE1-4A4D-A1A3-0F6EB7BA87CC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AE13ED50-97B3-432B-8132-BF70D49E9461}"/>
                  </a:ext>
                </a:extLst>
              </p:cNvPr>
              <p:cNvSpPr/>
              <p:nvPr/>
            </p:nvSpPr>
            <p:spPr>
              <a:xfrm>
                <a:off x="5350157" y="475697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9880067D-80FB-4E8F-910B-7D997B0C6454}"/>
                  </a:ext>
                </a:extLst>
              </p:cNvPr>
              <p:cNvSpPr/>
              <p:nvPr/>
            </p:nvSpPr>
            <p:spPr>
              <a:xfrm>
                <a:off x="5788307" y="5123685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BB32959B-E9ED-42F5-A303-EB88C3FA8835}"/>
                  </a:ext>
                </a:extLst>
              </p:cNvPr>
              <p:cNvSpPr/>
              <p:nvPr/>
            </p:nvSpPr>
            <p:spPr>
              <a:xfrm>
                <a:off x="5845457" y="5204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D29DA09E-EEA6-45A2-ADA6-B7500DABFDAA}"/>
                  </a:ext>
                </a:extLst>
              </p:cNvPr>
              <p:cNvSpPr/>
              <p:nvPr/>
            </p:nvSpPr>
            <p:spPr>
              <a:xfrm>
                <a:off x="5735919" y="5276086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0FA1538-7AA9-4CD1-9CD3-E9F03252A87D}"/>
              </a:ext>
            </a:extLst>
          </p:cNvPr>
          <p:cNvGrpSpPr/>
          <p:nvPr/>
        </p:nvGrpSpPr>
        <p:grpSpPr>
          <a:xfrm>
            <a:off x="3612788" y="1279053"/>
            <a:ext cx="2795845" cy="1877422"/>
            <a:chOff x="3612788" y="1279053"/>
            <a:chExt cx="2795845" cy="1877422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601CC8AA-2366-43B6-9379-C208E7DD09CF}"/>
                </a:ext>
              </a:extLst>
            </p:cNvPr>
            <p:cNvGrpSpPr/>
            <p:nvPr/>
          </p:nvGrpSpPr>
          <p:grpSpPr>
            <a:xfrm>
              <a:off x="4975404" y="1749710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C28B2D6-8E9E-449D-B29A-BCB38AF536F4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2E8B8583-11AA-4B2E-A61C-EF16D4002BB9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64D138A-D15D-442E-A3D7-FAB44AC22660}"/>
                </a:ext>
              </a:extLst>
            </p:cNvPr>
            <p:cNvGrpSpPr/>
            <p:nvPr/>
          </p:nvGrpSpPr>
          <p:grpSpPr>
            <a:xfrm>
              <a:off x="4548748" y="1572430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D8FFCCF-E990-4E5C-AB75-EFB6BE52602B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E14EB020-AD76-4CE0-9E07-2DB3717EF49D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ADA16D1-2076-400D-ACF6-30F0CDB3E2C3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57C46BF-FAD1-496A-9056-895E861DDD43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C937637-0FBB-4443-9E45-77F72EDE9CD4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AFF0CE1-EC03-4B04-9432-952E024FE8A5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FA99B2E-5100-4028-BF87-C9D267699053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60F3573-9F1B-48E8-AAF9-55E7A4347C39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6874CB66-D9EA-474F-A90F-D623EED82E52}"/>
                </a:ext>
              </a:extLst>
            </p:cNvPr>
            <p:cNvGrpSpPr/>
            <p:nvPr/>
          </p:nvGrpSpPr>
          <p:grpSpPr>
            <a:xfrm>
              <a:off x="4488180" y="1491660"/>
              <a:ext cx="560154" cy="873214"/>
              <a:chOff x="4436249" y="2563973"/>
              <a:chExt cx="1062368" cy="1656107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03123729-01EA-4A51-9760-F0F46F7F7020}"/>
                  </a:ext>
                </a:extLst>
              </p:cNvPr>
              <p:cNvSpPr/>
              <p:nvPr/>
            </p:nvSpPr>
            <p:spPr bwMode="auto">
              <a:xfrm flipH="1">
                <a:off x="5137555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03DCF57-6847-4176-A365-9B89BC1335DF}"/>
                  </a:ext>
                </a:extLst>
              </p:cNvPr>
              <p:cNvSpPr/>
              <p:nvPr/>
            </p:nvSpPr>
            <p:spPr bwMode="auto">
              <a:xfrm>
                <a:off x="4481480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楕円 211">
                <a:extLst>
                  <a:ext uri="{FF2B5EF4-FFF2-40B4-BE49-F238E27FC236}">
                    <a16:creationId xmlns:a16="http://schemas.microsoft.com/office/drawing/2014/main" id="{872EEC31-71A1-4728-B113-67CC91CC1D16}"/>
                  </a:ext>
                </a:extLst>
              </p:cNvPr>
              <p:cNvSpPr/>
              <p:nvPr/>
            </p:nvSpPr>
            <p:spPr bwMode="auto">
              <a:xfrm>
                <a:off x="4577087" y="3204592"/>
                <a:ext cx="733608" cy="781280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00685691-52B6-4A76-B75A-7AAE8434AF67}"/>
                  </a:ext>
                </a:extLst>
              </p:cNvPr>
              <p:cNvSpPr/>
              <p:nvPr/>
            </p:nvSpPr>
            <p:spPr bwMode="auto">
              <a:xfrm>
                <a:off x="4517005" y="2563973"/>
                <a:ext cx="889648" cy="826240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B9B3F70-0B47-472A-8235-F86C420B7DC3}"/>
                  </a:ext>
                </a:extLst>
              </p:cNvPr>
              <p:cNvSpPr/>
              <p:nvPr/>
            </p:nvSpPr>
            <p:spPr bwMode="auto">
              <a:xfrm rot="20700000">
                <a:off x="4446899" y="2980119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FB1F9903-7385-46C6-A8EC-D78530CCFAB6}"/>
                  </a:ext>
                </a:extLst>
              </p:cNvPr>
              <p:cNvGrpSpPr/>
              <p:nvPr/>
            </p:nvGrpSpPr>
            <p:grpSpPr>
              <a:xfrm rot="900000" flipH="1">
                <a:off x="5188928" y="2980119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44503402-D713-4EBD-8E5A-B62A7C99C479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FBDC736A-3F93-4A45-8F8B-4FD9F8F6602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8A4D8365-A073-4CF1-92B1-CE08ED465C43}"/>
                  </a:ext>
                </a:extLst>
              </p:cNvPr>
              <p:cNvSpPr/>
              <p:nvPr/>
            </p:nvSpPr>
            <p:spPr bwMode="auto">
              <a:xfrm>
                <a:off x="4523002" y="2636814"/>
                <a:ext cx="841777" cy="9222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1F6CCD7-B28F-443A-8847-A192BFBC975B}"/>
                  </a:ext>
                </a:extLst>
              </p:cNvPr>
              <p:cNvSpPr/>
              <p:nvPr/>
            </p:nvSpPr>
            <p:spPr bwMode="auto">
              <a:xfrm rot="900000">
                <a:off x="4614298" y="2902622"/>
                <a:ext cx="143735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D42439E-95CD-4F42-83D3-56E27F8F2E1C}"/>
                  </a:ext>
                </a:extLst>
              </p:cNvPr>
              <p:cNvSpPr/>
              <p:nvPr/>
            </p:nvSpPr>
            <p:spPr bwMode="auto">
              <a:xfrm rot="20700000">
                <a:off x="5046977" y="2902622"/>
                <a:ext cx="143735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E87F7B9B-A5DC-40B3-997D-AA1F4E7D21AB}"/>
                  </a:ext>
                </a:extLst>
              </p:cNvPr>
              <p:cNvSpPr/>
              <p:nvPr/>
            </p:nvSpPr>
            <p:spPr bwMode="auto">
              <a:xfrm rot="10800000">
                <a:off x="4852151" y="3275141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5168B15A-B0CF-4C3F-9D0D-15768C650D80}"/>
                  </a:ext>
                </a:extLst>
              </p:cNvPr>
              <p:cNvSpPr/>
              <p:nvPr/>
            </p:nvSpPr>
            <p:spPr bwMode="auto">
              <a:xfrm rot="2700000">
                <a:off x="4729233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月 132">
                <a:extLst>
                  <a:ext uri="{FF2B5EF4-FFF2-40B4-BE49-F238E27FC236}">
                    <a16:creationId xmlns:a16="http://schemas.microsoft.com/office/drawing/2014/main" id="{799ADBB3-418D-44E9-B906-6788E9FD66E4}"/>
                  </a:ext>
                </a:extLst>
              </p:cNvPr>
              <p:cNvSpPr/>
              <p:nvPr/>
            </p:nvSpPr>
            <p:spPr bwMode="auto">
              <a:xfrm rot="18900000" flipH="1">
                <a:off x="5039362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CA0B1FE5-2A9E-4D68-ACD0-75059F218DE6}"/>
                  </a:ext>
                </a:extLst>
              </p:cNvPr>
              <p:cNvSpPr/>
              <p:nvPr/>
            </p:nvSpPr>
            <p:spPr bwMode="auto">
              <a:xfrm rot="10800000" flipV="1">
                <a:off x="4797241" y="3363428"/>
                <a:ext cx="225509" cy="8671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円/楕円 25">
                <a:extLst>
                  <a:ext uri="{FF2B5EF4-FFF2-40B4-BE49-F238E27FC236}">
                    <a16:creationId xmlns:a16="http://schemas.microsoft.com/office/drawing/2014/main" id="{E263F5FD-989F-43A5-8ECD-55A8D308FE32}"/>
                  </a:ext>
                </a:extLst>
              </p:cNvPr>
              <p:cNvSpPr/>
              <p:nvPr/>
            </p:nvSpPr>
            <p:spPr>
              <a:xfrm rot="17936766" flipH="1">
                <a:off x="4380303" y="3540540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円/楕円 25">
                <a:extLst>
                  <a:ext uri="{FF2B5EF4-FFF2-40B4-BE49-F238E27FC236}">
                    <a16:creationId xmlns:a16="http://schemas.microsoft.com/office/drawing/2014/main" id="{47206B4E-7B18-4518-BAAA-3A8827FA7784}"/>
                  </a:ext>
                </a:extLst>
              </p:cNvPr>
              <p:cNvSpPr/>
              <p:nvPr/>
            </p:nvSpPr>
            <p:spPr>
              <a:xfrm rot="3663234">
                <a:off x="4983030" y="3540539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円: 塗りつぶしなし 136">
                <a:extLst>
                  <a:ext uri="{FF2B5EF4-FFF2-40B4-BE49-F238E27FC236}">
                    <a16:creationId xmlns:a16="http://schemas.microsoft.com/office/drawing/2014/main" id="{ECA9F943-9B02-4165-B798-7AD175C1DA25}"/>
                  </a:ext>
                </a:extLst>
              </p:cNvPr>
              <p:cNvSpPr/>
              <p:nvPr/>
            </p:nvSpPr>
            <p:spPr>
              <a:xfrm>
                <a:off x="4454689" y="3438800"/>
                <a:ext cx="781280" cy="781280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46916CBF-B1E6-4523-9DEF-05BE8DEC8B14}"/>
                  </a:ext>
                </a:extLst>
              </p:cNvPr>
              <p:cNvGrpSpPr/>
              <p:nvPr/>
            </p:nvGrpSpPr>
            <p:grpSpPr>
              <a:xfrm rot="17936766" flipH="1">
                <a:off x="4387680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144" name="角丸四角形 900">
                  <a:extLst>
                    <a:ext uri="{FF2B5EF4-FFF2-40B4-BE49-F238E27FC236}">
                      <a16:creationId xmlns:a16="http://schemas.microsoft.com/office/drawing/2014/main" id="{1961AF10-7464-4AB6-AE57-A462CC89BF6B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角丸四角形 901">
                  <a:extLst>
                    <a:ext uri="{FF2B5EF4-FFF2-40B4-BE49-F238E27FC236}">
                      <a16:creationId xmlns:a16="http://schemas.microsoft.com/office/drawing/2014/main" id="{A8230A7F-0107-4ED8-9F39-F273EACD8390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角丸四角形 902">
                  <a:extLst>
                    <a:ext uri="{FF2B5EF4-FFF2-40B4-BE49-F238E27FC236}">
                      <a16:creationId xmlns:a16="http://schemas.microsoft.com/office/drawing/2014/main" id="{99CC9B85-11EC-48BC-A476-C4EDEEC53535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角丸四角形 903">
                  <a:extLst>
                    <a:ext uri="{FF2B5EF4-FFF2-40B4-BE49-F238E27FC236}">
                      <a16:creationId xmlns:a16="http://schemas.microsoft.com/office/drawing/2014/main" id="{124DD78D-DC36-4E3D-AE01-3146D6B3A464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0F68F2BF-C073-409B-A303-DE0BE44F5676}"/>
                  </a:ext>
                </a:extLst>
              </p:cNvPr>
              <p:cNvGrpSpPr/>
              <p:nvPr/>
            </p:nvGrpSpPr>
            <p:grpSpPr>
              <a:xfrm rot="3663234">
                <a:off x="5040842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140" name="角丸四角形 900">
                  <a:extLst>
                    <a:ext uri="{FF2B5EF4-FFF2-40B4-BE49-F238E27FC236}">
                      <a16:creationId xmlns:a16="http://schemas.microsoft.com/office/drawing/2014/main" id="{62D67A3D-C354-4CB5-90D3-1B7808B044FF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1" name="角丸四角形 901">
                  <a:extLst>
                    <a:ext uri="{FF2B5EF4-FFF2-40B4-BE49-F238E27FC236}">
                      <a16:creationId xmlns:a16="http://schemas.microsoft.com/office/drawing/2014/main" id="{DD625694-252A-4893-ABA8-B965FE793E86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角丸四角形 902">
                  <a:extLst>
                    <a:ext uri="{FF2B5EF4-FFF2-40B4-BE49-F238E27FC236}">
                      <a16:creationId xmlns:a16="http://schemas.microsoft.com/office/drawing/2014/main" id="{DC3C92C5-CFCD-4155-9693-E6F811D3B75B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角丸四角形 903">
                  <a:extLst>
                    <a:ext uri="{FF2B5EF4-FFF2-40B4-BE49-F238E27FC236}">
                      <a16:creationId xmlns:a16="http://schemas.microsoft.com/office/drawing/2014/main" id="{CFA24899-491D-4CE3-8303-284726D55CFB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6C3BA05-56CB-4835-8D9E-060953CC0165}"/>
                </a:ext>
              </a:extLst>
            </p:cNvPr>
            <p:cNvGrpSpPr/>
            <p:nvPr/>
          </p:nvGrpSpPr>
          <p:grpSpPr>
            <a:xfrm>
              <a:off x="3612788" y="1279053"/>
              <a:ext cx="2730670" cy="1877422"/>
              <a:chOff x="170692" y="3697024"/>
              <a:chExt cx="3802054" cy="2614033"/>
            </a:xfrm>
          </p:grpSpPr>
          <p:sp>
            <p:nvSpPr>
              <p:cNvPr id="109" name="角丸四角形 733">
                <a:extLst>
                  <a:ext uri="{FF2B5EF4-FFF2-40B4-BE49-F238E27FC236}">
                    <a16:creationId xmlns:a16="http://schemas.microsoft.com/office/drawing/2014/main" id="{56E51864-7BDD-4921-8DA5-77C9BA314B36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角丸四角形 734">
                <a:extLst>
                  <a:ext uri="{FF2B5EF4-FFF2-40B4-BE49-F238E27FC236}">
                    <a16:creationId xmlns:a16="http://schemas.microsoft.com/office/drawing/2014/main" id="{37120860-14E9-44C3-827C-8C45457B0A7A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A70AE365-A857-4A95-A034-725EF012D48D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角丸四角形 733">
                <a:extLst>
                  <a:ext uri="{FF2B5EF4-FFF2-40B4-BE49-F238E27FC236}">
                    <a16:creationId xmlns:a16="http://schemas.microsoft.com/office/drawing/2014/main" id="{A78C7019-9C36-47A3-97A6-860AB29EA5E3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 725">
                <a:extLst>
                  <a:ext uri="{FF2B5EF4-FFF2-40B4-BE49-F238E27FC236}">
                    <a16:creationId xmlns:a16="http://schemas.microsoft.com/office/drawing/2014/main" id="{06382C47-EE94-4BCB-9E1D-75E7CCD36C33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角丸四角形 726">
                <a:extLst>
                  <a:ext uri="{FF2B5EF4-FFF2-40B4-BE49-F238E27FC236}">
                    <a16:creationId xmlns:a16="http://schemas.microsoft.com/office/drawing/2014/main" id="{D189D1D5-F9B8-4923-8DDA-C7D880CEC726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角丸四角形 734">
                <a:extLst>
                  <a:ext uri="{FF2B5EF4-FFF2-40B4-BE49-F238E27FC236}">
                    <a16:creationId xmlns:a16="http://schemas.microsoft.com/office/drawing/2014/main" id="{9B75ED14-7BDB-4E92-B1AB-B5919F99128D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01D1A28-3BBA-468F-AAA6-60E8F7B76086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円/楕円 730">
                <a:extLst>
                  <a:ext uri="{FF2B5EF4-FFF2-40B4-BE49-F238E27FC236}">
                    <a16:creationId xmlns:a16="http://schemas.microsoft.com/office/drawing/2014/main" id="{C4CD482B-0872-4155-8097-4AF97ADC895C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335A6B5-8EF1-4EA6-8C51-0F63E67BED69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円/楕円 730">
                <a:extLst>
                  <a:ext uri="{FF2B5EF4-FFF2-40B4-BE49-F238E27FC236}">
                    <a16:creationId xmlns:a16="http://schemas.microsoft.com/office/drawing/2014/main" id="{CC72A2AB-3758-4781-9C4B-F24E7FE3764C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C3E5E2D8-7727-4CE3-B888-55FDB383B934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角丸四角形 734">
                <a:extLst>
                  <a:ext uri="{FF2B5EF4-FFF2-40B4-BE49-F238E27FC236}">
                    <a16:creationId xmlns:a16="http://schemas.microsoft.com/office/drawing/2014/main" id="{7D64FD99-C44F-4875-9410-D752C711E92B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2CB7D8F-DB51-4E01-88A8-A98D83315DFB}"/>
                </a:ext>
              </a:extLst>
            </p:cNvPr>
            <p:cNvGrpSpPr/>
            <p:nvPr/>
          </p:nvGrpSpPr>
          <p:grpSpPr>
            <a:xfrm>
              <a:off x="3877068" y="2257844"/>
              <a:ext cx="318918" cy="243385"/>
              <a:chOff x="3877068" y="5204244"/>
              <a:chExt cx="318918" cy="243385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C96FCCC-66A8-490D-9F40-21CC29FCB8EA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042E526-12EF-4CC4-B372-DCA68FF60118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E1B0889-549C-4658-808C-DEE4799FDCFE}"/>
                </a:ext>
              </a:extLst>
            </p:cNvPr>
            <p:cNvGrpSpPr/>
            <p:nvPr/>
          </p:nvGrpSpPr>
          <p:grpSpPr>
            <a:xfrm flipH="1">
              <a:off x="4789260" y="2257844"/>
              <a:ext cx="318918" cy="243385"/>
              <a:chOff x="3877068" y="5204244"/>
              <a:chExt cx="318918" cy="243385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6744FAF-E927-4845-9E5B-D09A2409ACE3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9441BBB3-34B3-41E1-AE80-2A2944AA42D5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C230BAD7-CA18-44FD-8A4B-1ADE4D8C5B61}"/>
                </a:ext>
              </a:extLst>
            </p:cNvPr>
            <p:cNvGrpSpPr/>
            <p:nvPr/>
          </p:nvGrpSpPr>
          <p:grpSpPr>
            <a:xfrm>
              <a:off x="5298292" y="1411721"/>
              <a:ext cx="1110341" cy="1002982"/>
              <a:chOff x="5350157" y="4318823"/>
              <a:chExt cx="1110341" cy="1002982"/>
            </a:xfrm>
          </p:grpSpPr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C0835F7C-0E0A-4BFA-B82A-893CED822BFB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29DA3E1-C842-481E-BE8B-6043D77E6D65}"/>
                  </a:ext>
                </a:extLst>
              </p:cNvPr>
              <p:cNvSpPr/>
              <p:nvPr/>
            </p:nvSpPr>
            <p:spPr>
              <a:xfrm>
                <a:off x="5469219" y="4442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9CE68DA5-DFAA-4A38-B02B-10E960C32FE2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C323A392-698E-4A80-84CF-95089035AFB9}"/>
                  </a:ext>
                </a:extLst>
              </p:cNvPr>
              <p:cNvSpPr/>
              <p:nvPr/>
            </p:nvSpPr>
            <p:spPr>
              <a:xfrm>
                <a:off x="5350157" y="475697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479B07B-5F6C-4B06-9907-AB615A44BF69}"/>
                  </a:ext>
                </a:extLst>
              </p:cNvPr>
              <p:cNvSpPr/>
              <p:nvPr/>
            </p:nvSpPr>
            <p:spPr>
              <a:xfrm>
                <a:off x="5788307" y="5123685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8ACA3DDD-163A-4CFF-9CA7-FA2522F1154B}"/>
                  </a:ext>
                </a:extLst>
              </p:cNvPr>
              <p:cNvSpPr/>
              <p:nvPr/>
            </p:nvSpPr>
            <p:spPr>
              <a:xfrm>
                <a:off x="5845457" y="5204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57F9B061-799E-4EFA-9393-EBF5AC97C1C9}"/>
                  </a:ext>
                </a:extLst>
              </p:cNvPr>
              <p:cNvSpPr/>
              <p:nvPr/>
            </p:nvSpPr>
            <p:spPr>
              <a:xfrm>
                <a:off x="5735919" y="5276086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A225E6BF-2345-4B95-90A9-74016E9EFCA0}"/>
                </a:ext>
              </a:extLst>
            </p:cNvPr>
            <p:cNvSpPr/>
            <p:nvPr/>
          </p:nvSpPr>
          <p:spPr bwMode="auto">
            <a:xfrm>
              <a:off x="4588505" y="1733782"/>
              <a:ext cx="59926" cy="72934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4BD05321-AE2D-4722-888B-4DB5DAA780AD}"/>
                </a:ext>
              </a:extLst>
            </p:cNvPr>
            <p:cNvSpPr/>
            <p:nvPr/>
          </p:nvSpPr>
          <p:spPr bwMode="auto">
            <a:xfrm>
              <a:off x="4819677" y="1733782"/>
              <a:ext cx="59926" cy="72934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DD1D8E2-9EF2-43C2-B217-AD931FE7F3CD}"/>
                </a:ext>
              </a:extLst>
            </p:cNvPr>
            <p:cNvGrpSpPr/>
            <p:nvPr/>
          </p:nvGrpSpPr>
          <p:grpSpPr>
            <a:xfrm>
              <a:off x="4608043" y="1752054"/>
              <a:ext cx="254448" cy="32582"/>
              <a:chOff x="4595836" y="1744351"/>
              <a:chExt cx="368919" cy="51656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FA92F8F8-CEEC-45D5-AA19-212937ED52D5}"/>
                  </a:ext>
                </a:extLst>
              </p:cNvPr>
              <p:cNvSpPr/>
              <p:nvPr/>
            </p:nvSpPr>
            <p:spPr bwMode="auto">
              <a:xfrm>
                <a:off x="4595836" y="1744351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E7DA976F-9D1F-4AE0-8FC5-29583ECEDE21}"/>
                  </a:ext>
                </a:extLst>
              </p:cNvPr>
              <p:cNvSpPr/>
              <p:nvPr/>
            </p:nvSpPr>
            <p:spPr bwMode="auto">
              <a:xfrm>
                <a:off x="4919036" y="175028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D1F223D-1167-481A-A030-F1ABDC44A175}"/>
              </a:ext>
            </a:extLst>
          </p:cNvPr>
          <p:cNvGrpSpPr/>
          <p:nvPr/>
        </p:nvGrpSpPr>
        <p:grpSpPr>
          <a:xfrm>
            <a:off x="6593478" y="1279053"/>
            <a:ext cx="2730670" cy="1877422"/>
            <a:chOff x="6593478" y="1279053"/>
            <a:chExt cx="2730670" cy="1877422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279660F3-0DB2-48AB-8487-65B8FBC6590A}"/>
                </a:ext>
              </a:extLst>
            </p:cNvPr>
            <p:cNvGrpSpPr/>
            <p:nvPr/>
          </p:nvGrpSpPr>
          <p:grpSpPr>
            <a:xfrm>
              <a:off x="7956094" y="1749710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B501ADB2-EC22-4990-8B24-A581954B031B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F80E36B2-13A8-421A-82DB-3B63587C3ADD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BF078F-C472-449A-A201-B4884F3DE69F}"/>
                </a:ext>
              </a:extLst>
            </p:cNvPr>
            <p:cNvGrpSpPr/>
            <p:nvPr/>
          </p:nvGrpSpPr>
          <p:grpSpPr>
            <a:xfrm>
              <a:off x="7529438" y="1572430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0C31E6B-9A27-4ABE-8839-28B0B30A90F8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1AC6EECB-86BB-4E91-B1A7-464D553315F7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56ECCDD-FC38-4F96-8B4F-0A19569D5757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2B43BEB9-3702-4A26-A9C6-6FC625918E9B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82C3E80-519F-421E-BC12-02FD1A78578E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7B5E1310-F59A-4C99-B927-5F88BAFCE5E4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39A2F13-F827-4304-9670-9A78942DB8C6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317238E0-74BA-4F05-9C14-D10AD92B381F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D7C02AA8-E7E8-4DDA-B5C2-EA1AFD4EB6F5}"/>
                </a:ext>
              </a:extLst>
            </p:cNvPr>
            <p:cNvSpPr/>
            <p:nvPr/>
          </p:nvSpPr>
          <p:spPr bwMode="auto">
            <a:xfrm flipH="1">
              <a:off x="7838648" y="1885613"/>
              <a:ext cx="169469" cy="277920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66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29D0B17-92FD-422D-A807-203B290B81F7}"/>
                </a:ext>
              </a:extLst>
            </p:cNvPr>
            <p:cNvSpPr/>
            <p:nvPr/>
          </p:nvSpPr>
          <p:spPr bwMode="auto">
            <a:xfrm>
              <a:off x="7492720" y="1885613"/>
              <a:ext cx="169469" cy="277920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66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楕円 211">
              <a:extLst>
                <a:ext uri="{FF2B5EF4-FFF2-40B4-BE49-F238E27FC236}">
                  <a16:creationId xmlns:a16="http://schemas.microsoft.com/office/drawing/2014/main" id="{92CE3003-C42B-4424-A98D-29C6E002A230}"/>
                </a:ext>
              </a:extLst>
            </p:cNvPr>
            <p:cNvSpPr/>
            <p:nvPr/>
          </p:nvSpPr>
          <p:spPr bwMode="auto">
            <a:xfrm>
              <a:off x="7543131" y="1829439"/>
              <a:ext cx="386809" cy="41194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E11CDBE-D5DF-4225-A0E5-30B4E0A99F10}"/>
                </a:ext>
              </a:extLst>
            </p:cNvPr>
            <p:cNvGrpSpPr/>
            <p:nvPr/>
          </p:nvGrpSpPr>
          <p:grpSpPr>
            <a:xfrm flipH="1">
              <a:off x="7474486" y="1491660"/>
              <a:ext cx="554539" cy="524680"/>
              <a:chOff x="7474486" y="1491660"/>
              <a:chExt cx="554539" cy="524680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1A12DC4A-5D3D-4EEC-90C6-7F47296B508F}"/>
                  </a:ext>
                </a:extLst>
              </p:cNvPr>
              <p:cNvSpPr/>
              <p:nvPr/>
            </p:nvSpPr>
            <p:spPr bwMode="auto">
              <a:xfrm>
                <a:off x="7511451" y="1491660"/>
                <a:ext cx="469084" cy="435651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C6414A98-65DC-4B10-8937-C7DBBF506BF7}"/>
                  </a:ext>
                </a:extLst>
              </p:cNvPr>
              <p:cNvSpPr/>
              <p:nvPr/>
            </p:nvSpPr>
            <p:spPr bwMode="auto">
              <a:xfrm rot="20700000">
                <a:off x="7474486" y="1711081"/>
                <a:ext cx="163289" cy="18485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7E4E791F-C920-4843-8279-E2B4E227BDFA}"/>
                  </a:ext>
                </a:extLst>
              </p:cNvPr>
              <p:cNvGrpSpPr/>
              <p:nvPr/>
            </p:nvGrpSpPr>
            <p:grpSpPr>
              <a:xfrm rot="900000" flipH="1">
                <a:off x="7865736" y="1711081"/>
                <a:ext cx="163289" cy="18485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7DFD409D-B25E-465D-8680-995504D5883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A80A96E6-BACB-42CE-A63E-5C0A4A002AF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DD062B09-9BF8-4B97-B7E2-616BDF1C047D}"/>
                  </a:ext>
                </a:extLst>
              </p:cNvPr>
              <p:cNvSpPr/>
              <p:nvPr/>
            </p:nvSpPr>
            <p:spPr bwMode="auto">
              <a:xfrm>
                <a:off x="7514613" y="1530067"/>
                <a:ext cx="443843" cy="48627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C2FE94B-CCD6-4522-AA51-6A115058BE1C}"/>
                  </a:ext>
                </a:extLst>
              </p:cNvPr>
              <p:cNvGrpSpPr/>
              <p:nvPr/>
            </p:nvGrpSpPr>
            <p:grpSpPr>
              <a:xfrm>
                <a:off x="7569876" y="1732058"/>
                <a:ext cx="59926" cy="81066"/>
                <a:chOff x="4455060" y="1770148"/>
                <a:chExt cx="156789" cy="267582"/>
              </a:xfrm>
            </p:grpSpPr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E87B4623-8534-4646-B42F-F4C29B691EF8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5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5524F1DD-CA64-4DAF-862A-D6444656795F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655A2CE9-40F0-4B84-9341-955C541614F2}"/>
                  </a:ext>
                </a:extLst>
              </p:cNvPr>
              <p:cNvGrpSpPr/>
              <p:nvPr/>
            </p:nvGrpSpPr>
            <p:grpSpPr>
              <a:xfrm>
                <a:off x="7801047" y="1732058"/>
                <a:ext cx="59926" cy="81066"/>
                <a:chOff x="4455060" y="1770148"/>
                <a:chExt cx="156789" cy="267582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57F2D58F-7A08-4DBF-A911-1B448C426E41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5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E5429808-CDF8-4AA7-B750-BCCE4FB17803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4B9A74CE-FAAE-4A39-BEDB-141ED7B69383}"/>
                  </a:ext>
                </a:extLst>
              </p:cNvPr>
              <p:cNvSpPr/>
              <p:nvPr/>
            </p:nvSpPr>
            <p:spPr bwMode="auto">
              <a:xfrm>
                <a:off x="7562758" y="1750182"/>
                <a:ext cx="45719" cy="5004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ADDFE0AB-4AC0-413C-9195-7A1617EB2D98}"/>
                  </a:ext>
                </a:extLst>
              </p:cNvPr>
              <p:cNvSpPr/>
              <p:nvPr/>
            </p:nvSpPr>
            <p:spPr bwMode="auto">
              <a:xfrm>
                <a:off x="7792880" y="1750182"/>
                <a:ext cx="45719" cy="5004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16D81932-10A8-4C54-A838-01D8E39F479D}"/>
                  </a:ext>
                </a:extLst>
              </p:cNvPr>
              <p:cNvSpPr/>
              <p:nvPr/>
            </p:nvSpPr>
            <p:spPr bwMode="auto">
              <a:xfrm>
                <a:off x="7562751" y="1670219"/>
                <a:ext cx="75787" cy="2994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8836FF06-B41B-48B5-9B1E-F815A4847050}"/>
                  </a:ext>
                </a:extLst>
              </p:cNvPr>
              <p:cNvSpPr/>
              <p:nvPr/>
            </p:nvSpPr>
            <p:spPr bwMode="auto">
              <a:xfrm>
                <a:off x="7790889" y="1670219"/>
                <a:ext cx="75787" cy="2994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ED5B0E1-3E27-4095-AD7D-B79D5C57FB03}"/>
                  </a:ext>
                </a:extLst>
              </p:cNvPr>
              <p:cNvSpPr/>
              <p:nvPr/>
            </p:nvSpPr>
            <p:spPr bwMode="auto">
              <a:xfrm rot="10800000">
                <a:off x="7688163" y="1866637"/>
                <a:ext cx="61000" cy="1747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34534841-3B0D-4807-9001-78B133E711AA}"/>
                  </a:ext>
                </a:extLst>
              </p:cNvPr>
              <p:cNvSpPr/>
              <p:nvPr/>
            </p:nvSpPr>
            <p:spPr bwMode="auto">
              <a:xfrm rot="2700000">
                <a:off x="7623352" y="1863449"/>
                <a:ext cx="20377" cy="82373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86A358FA-3254-40BC-8B2C-C687F47B30B9}"/>
                  </a:ext>
                </a:extLst>
              </p:cNvPr>
              <p:cNvSpPr/>
              <p:nvPr/>
            </p:nvSpPr>
            <p:spPr bwMode="auto">
              <a:xfrm rot="18900000" flipH="1">
                <a:off x="7786874" y="1863449"/>
                <a:ext cx="20377" cy="82373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6DAC92E-1242-4CE2-A16E-A29A6DD8D43D}"/>
                  </a:ext>
                </a:extLst>
              </p:cNvPr>
              <p:cNvSpPr/>
              <p:nvPr/>
            </p:nvSpPr>
            <p:spPr bwMode="auto">
              <a:xfrm rot="10800000">
                <a:off x="7662906" y="1921499"/>
                <a:ext cx="113999" cy="4571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7" name="円/楕円 25">
              <a:extLst>
                <a:ext uri="{FF2B5EF4-FFF2-40B4-BE49-F238E27FC236}">
                  <a16:creationId xmlns:a16="http://schemas.microsoft.com/office/drawing/2014/main" id="{CBBC25B1-333E-41FB-9DEB-ED1E735EB6D3}"/>
                </a:ext>
              </a:extLst>
            </p:cNvPr>
            <p:cNvSpPr/>
            <p:nvPr/>
          </p:nvSpPr>
          <p:spPr>
            <a:xfrm rot="17936766" flipH="1">
              <a:off x="7439372" y="2006574"/>
              <a:ext cx="190643" cy="105728"/>
            </a:xfrm>
            <a:custGeom>
              <a:avLst/>
              <a:gdLst/>
              <a:ahLst/>
              <a:cxnLst/>
              <a:rect l="l" t="t" r="r" b="b"/>
              <a:pathLst>
                <a:path w="728352" h="403936">
                  <a:moveTo>
                    <a:pt x="413528" y="0"/>
                  </a:moveTo>
                  <a:cubicBezTo>
                    <a:pt x="587400" y="0"/>
                    <a:pt x="728352" y="61986"/>
                    <a:pt x="728352" y="138450"/>
                  </a:cubicBezTo>
                  <a:cubicBezTo>
                    <a:pt x="728352" y="214914"/>
                    <a:pt x="587400" y="276900"/>
                    <a:pt x="413528" y="276900"/>
                  </a:cubicBezTo>
                  <a:cubicBezTo>
                    <a:pt x="314157" y="276900"/>
                    <a:pt x="225538" y="256653"/>
                    <a:pt x="168255" y="224272"/>
                  </a:cubicBezTo>
                  <a:lnTo>
                    <a:pt x="161836" y="229216"/>
                  </a:lnTo>
                  <a:lnTo>
                    <a:pt x="202522" y="298129"/>
                  </a:lnTo>
                  <a:cubicBezTo>
                    <a:pt x="222216" y="331484"/>
                    <a:pt x="211140" y="374491"/>
                    <a:pt x="177784" y="394184"/>
                  </a:cubicBezTo>
                  <a:cubicBezTo>
                    <a:pt x="144428" y="413878"/>
                    <a:pt x="101421" y="402802"/>
                    <a:pt x="81728" y="369445"/>
                  </a:cubicBezTo>
                  <a:lnTo>
                    <a:pt x="9698" y="247446"/>
                  </a:lnTo>
                  <a:cubicBezTo>
                    <a:pt x="-7480" y="218350"/>
                    <a:pt x="-1246" y="181911"/>
                    <a:pt x="23708" y="161042"/>
                  </a:cubicBezTo>
                  <a:cubicBezTo>
                    <a:pt x="25084" y="157791"/>
                    <a:pt x="27573" y="155571"/>
                    <a:pt x="30254" y="153505"/>
                  </a:cubicBezTo>
                  <a:lnTo>
                    <a:pt x="142492" y="67048"/>
                  </a:lnTo>
                  <a:lnTo>
                    <a:pt x="149022" y="63836"/>
                  </a:lnTo>
                  <a:cubicBezTo>
                    <a:pt x="204831" y="25292"/>
                    <a:pt x="302463" y="0"/>
                    <a:pt x="413528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円/楕円 25">
              <a:extLst>
                <a:ext uri="{FF2B5EF4-FFF2-40B4-BE49-F238E27FC236}">
                  <a16:creationId xmlns:a16="http://schemas.microsoft.com/office/drawing/2014/main" id="{D92228EC-9CA8-4B62-BD19-63EE458E3D8B}"/>
                </a:ext>
              </a:extLst>
            </p:cNvPr>
            <p:cNvSpPr/>
            <p:nvPr/>
          </p:nvSpPr>
          <p:spPr>
            <a:xfrm rot="3663234">
              <a:off x="7757172" y="2006573"/>
              <a:ext cx="190643" cy="105728"/>
            </a:xfrm>
            <a:custGeom>
              <a:avLst/>
              <a:gdLst/>
              <a:ahLst/>
              <a:cxnLst/>
              <a:rect l="l" t="t" r="r" b="b"/>
              <a:pathLst>
                <a:path w="728352" h="403936">
                  <a:moveTo>
                    <a:pt x="413528" y="0"/>
                  </a:moveTo>
                  <a:cubicBezTo>
                    <a:pt x="587400" y="0"/>
                    <a:pt x="728352" y="61986"/>
                    <a:pt x="728352" y="138450"/>
                  </a:cubicBezTo>
                  <a:cubicBezTo>
                    <a:pt x="728352" y="214914"/>
                    <a:pt x="587400" y="276900"/>
                    <a:pt x="413528" y="276900"/>
                  </a:cubicBezTo>
                  <a:cubicBezTo>
                    <a:pt x="314157" y="276900"/>
                    <a:pt x="225538" y="256653"/>
                    <a:pt x="168255" y="224272"/>
                  </a:cubicBezTo>
                  <a:lnTo>
                    <a:pt x="161836" y="229216"/>
                  </a:lnTo>
                  <a:lnTo>
                    <a:pt x="202522" y="298129"/>
                  </a:lnTo>
                  <a:cubicBezTo>
                    <a:pt x="222216" y="331484"/>
                    <a:pt x="211140" y="374491"/>
                    <a:pt x="177784" y="394184"/>
                  </a:cubicBezTo>
                  <a:cubicBezTo>
                    <a:pt x="144428" y="413878"/>
                    <a:pt x="101421" y="402802"/>
                    <a:pt x="81728" y="369445"/>
                  </a:cubicBezTo>
                  <a:lnTo>
                    <a:pt x="9698" y="247446"/>
                  </a:lnTo>
                  <a:cubicBezTo>
                    <a:pt x="-7480" y="218350"/>
                    <a:pt x="-1246" y="181911"/>
                    <a:pt x="23708" y="161042"/>
                  </a:cubicBezTo>
                  <a:cubicBezTo>
                    <a:pt x="25084" y="157791"/>
                    <a:pt x="27573" y="155571"/>
                    <a:pt x="30254" y="153505"/>
                  </a:cubicBezTo>
                  <a:lnTo>
                    <a:pt x="142492" y="67048"/>
                  </a:lnTo>
                  <a:lnTo>
                    <a:pt x="149022" y="63836"/>
                  </a:lnTo>
                  <a:cubicBezTo>
                    <a:pt x="204831" y="25292"/>
                    <a:pt x="302463" y="0"/>
                    <a:pt x="413528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円: 塗りつぶしなし 168">
              <a:extLst>
                <a:ext uri="{FF2B5EF4-FFF2-40B4-BE49-F238E27FC236}">
                  <a16:creationId xmlns:a16="http://schemas.microsoft.com/office/drawing/2014/main" id="{92B3FE91-FA11-4490-8274-E42A7633200A}"/>
                </a:ext>
              </a:extLst>
            </p:cNvPr>
            <p:cNvSpPr/>
            <p:nvPr/>
          </p:nvSpPr>
          <p:spPr>
            <a:xfrm>
              <a:off x="7478594" y="1952929"/>
              <a:ext cx="411945" cy="411945"/>
            </a:xfrm>
            <a:prstGeom prst="donut">
              <a:avLst>
                <a:gd name="adj" fmla="val 12209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D0A7FE6F-7F3B-484E-9DD0-94A6A4CCEFE8}"/>
                </a:ext>
              </a:extLst>
            </p:cNvPr>
            <p:cNvGrpSpPr/>
            <p:nvPr/>
          </p:nvGrpSpPr>
          <p:grpSpPr>
            <a:xfrm rot="17936766" flipH="1">
              <a:off x="7443262" y="2046254"/>
              <a:ext cx="142308" cy="91089"/>
              <a:chOff x="8176233" y="2467645"/>
              <a:chExt cx="953176" cy="610123"/>
            </a:xfrm>
          </p:grpSpPr>
          <p:sp>
            <p:nvSpPr>
              <p:cNvPr id="216" name="角丸四角形 900">
                <a:extLst>
                  <a:ext uri="{FF2B5EF4-FFF2-40B4-BE49-F238E27FC236}">
                    <a16:creationId xmlns:a16="http://schemas.microsoft.com/office/drawing/2014/main" id="{E056BCE5-F5AD-4E97-9553-EF71256ABFB8}"/>
                  </a:ext>
                </a:extLst>
              </p:cNvPr>
              <p:cNvSpPr/>
              <p:nvPr/>
            </p:nvSpPr>
            <p:spPr>
              <a:xfrm rot="5400000">
                <a:off x="8308348" y="2645405"/>
                <a:ext cx="570460" cy="2546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角丸四角形 901">
                <a:extLst>
                  <a:ext uri="{FF2B5EF4-FFF2-40B4-BE49-F238E27FC236}">
                    <a16:creationId xmlns:a16="http://schemas.microsoft.com/office/drawing/2014/main" id="{46793ED8-7E9A-41F9-8A34-A3435D978520}"/>
                  </a:ext>
                </a:extLst>
              </p:cNvPr>
              <p:cNvSpPr/>
              <p:nvPr/>
            </p:nvSpPr>
            <p:spPr>
              <a:xfrm rot="5041102">
                <a:off x="8618032" y="2679263"/>
                <a:ext cx="455692" cy="20361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角丸四角形 902">
                <a:extLst>
                  <a:ext uri="{FF2B5EF4-FFF2-40B4-BE49-F238E27FC236}">
                    <a16:creationId xmlns:a16="http://schemas.microsoft.com/office/drawing/2014/main" id="{0020FC6D-F83E-4E81-93DE-576FC1951200}"/>
                  </a:ext>
                </a:extLst>
              </p:cNvPr>
              <p:cNvSpPr/>
              <p:nvPr/>
            </p:nvSpPr>
            <p:spPr>
              <a:xfrm rot="4450043">
                <a:off x="8847255" y="2678229"/>
                <a:ext cx="399208" cy="1651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角丸四角形 903">
                <a:extLst>
                  <a:ext uri="{FF2B5EF4-FFF2-40B4-BE49-F238E27FC236}">
                    <a16:creationId xmlns:a16="http://schemas.microsoft.com/office/drawing/2014/main" id="{70E211C1-307A-4CC7-A651-C882526FFDF0}"/>
                  </a:ext>
                </a:extLst>
              </p:cNvPr>
              <p:cNvSpPr/>
              <p:nvPr/>
            </p:nvSpPr>
            <p:spPr>
              <a:xfrm rot="5863639">
                <a:off x="7996253" y="2647625"/>
                <a:ext cx="610123" cy="25016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23D05E8E-4EDB-4D87-99F2-8756AE7C04D4}"/>
                </a:ext>
              </a:extLst>
            </p:cNvPr>
            <p:cNvGrpSpPr/>
            <p:nvPr/>
          </p:nvGrpSpPr>
          <p:grpSpPr>
            <a:xfrm rot="3663234">
              <a:off x="7787654" y="2046254"/>
              <a:ext cx="142308" cy="91089"/>
              <a:chOff x="8176233" y="2467645"/>
              <a:chExt cx="953176" cy="610123"/>
            </a:xfrm>
          </p:grpSpPr>
          <p:sp>
            <p:nvSpPr>
              <p:cNvPr id="212" name="角丸四角形 900">
                <a:extLst>
                  <a:ext uri="{FF2B5EF4-FFF2-40B4-BE49-F238E27FC236}">
                    <a16:creationId xmlns:a16="http://schemas.microsoft.com/office/drawing/2014/main" id="{ED9D17E2-F92F-43F2-9F86-D5F40C422197}"/>
                  </a:ext>
                </a:extLst>
              </p:cNvPr>
              <p:cNvSpPr/>
              <p:nvPr/>
            </p:nvSpPr>
            <p:spPr>
              <a:xfrm rot="5400000">
                <a:off x="8308348" y="2645405"/>
                <a:ext cx="570460" cy="2546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角丸四角形 901">
                <a:extLst>
                  <a:ext uri="{FF2B5EF4-FFF2-40B4-BE49-F238E27FC236}">
                    <a16:creationId xmlns:a16="http://schemas.microsoft.com/office/drawing/2014/main" id="{CE81D567-D84D-4D1C-940C-B340F7BE2F62}"/>
                  </a:ext>
                </a:extLst>
              </p:cNvPr>
              <p:cNvSpPr/>
              <p:nvPr/>
            </p:nvSpPr>
            <p:spPr>
              <a:xfrm rot="5041102">
                <a:off x="8618032" y="2679263"/>
                <a:ext cx="455692" cy="20361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角丸四角形 902">
                <a:extLst>
                  <a:ext uri="{FF2B5EF4-FFF2-40B4-BE49-F238E27FC236}">
                    <a16:creationId xmlns:a16="http://schemas.microsoft.com/office/drawing/2014/main" id="{17D1A3B3-58BB-4B48-9B72-70737B1D2D1A}"/>
                  </a:ext>
                </a:extLst>
              </p:cNvPr>
              <p:cNvSpPr/>
              <p:nvPr/>
            </p:nvSpPr>
            <p:spPr>
              <a:xfrm rot="4450043">
                <a:off x="8847255" y="2678229"/>
                <a:ext cx="399208" cy="1651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角丸四角形 903">
                <a:extLst>
                  <a:ext uri="{FF2B5EF4-FFF2-40B4-BE49-F238E27FC236}">
                    <a16:creationId xmlns:a16="http://schemas.microsoft.com/office/drawing/2014/main" id="{A64027B0-869F-46A0-B0ED-FBFA308FF688}"/>
                  </a:ext>
                </a:extLst>
              </p:cNvPr>
              <p:cNvSpPr/>
              <p:nvPr/>
            </p:nvSpPr>
            <p:spPr>
              <a:xfrm rot="5863639">
                <a:off x="7996253" y="2647625"/>
                <a:ext cx="610123" cy="25016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211A6EE1-7566-4C7A-AEA6-42D3294AB70D}"/>
                </a:ext>
              </a:extLst>
            </p:cNvPr>
            <p:cNvGrpSpPr/>
            <p:nvPr/>
          </p:nvGrpSpPr>
          <p:grpSpPr>
            <a:xfrm>
              <a:off x="8059830" y="1473982"/>
              <a:ext cx="488863" cy="775662"/>
              <a:chOff x="784037" y="4586652"/>
              <a:chExt cx="880540" cy="1397125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DEC3625-2E6C-4E31-943D-B28881D7BBE3}"/>
                  </a:ext>
                </a:extLst>
              </p:cNvPr>
              <p:cNvSpPr/>
              <p:nvPr/>
            </p:nvSpPr>
            <p:spPr bwMode="auto">
              <a:xfrm flipH="1">
                <a:off x="1384718" y="5378006"/>
                <a:ext cx="263045" cy="431379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02D49DFA-7BA0-4D54-BDF8-BEA09FC7383A}"/>
                  </a:ext>
                </a:extLst>
              </p:cNvPr>
              <p:cNvSpPr/>
              <p:nvPr/>
            </p:nvSpPr>
            <p:spPr bwMode="auto">
              <a:xfrm>
                <a:off x="823069" y="5285844"/>
                <a:ext cx="263045" cy="644027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楕円 211">
                <a:extLst>
                  <a:ext uri="{FF2B5EF4-FFF2-40B4-BE49-F238E27FC236}">
                    <a16:creationId xmlns:a16="http://schemas.microsoft.com/office/drawing/2014/main" id="{3DED3E34-72BB-41FF-A746-42A4B5A12D80}"/>
                  </a:ext>
                </a:extLst>
              </p:cNvPr>
              <p:cNvSpPr/>
              <p:nvPr/>
            </p:nvSpPr>
            <p:spPr bwMode="auto">
              <a:xfrm>
                <a:off x="863495" y="5290814"/>
                <a:ext cx="694176" cy="69296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BB1945A3-5DD6-4559-959D-1901342EA55D}"/>
                  </a:ext>
                </a:extLst>
              </p:cNvPr>
              <p:cNvSpPr/>
              <p:nvPr/>
            </p:nvSpPr>
            <p:spPr bwMode="auto">
              <a:xfrm rot="10800000">
                <a:off x="1000694" y="5360006"/>
                <a:ext cx="356268" cy="249985"/>
              </a:xfrm>
              <a:prstGeom prst="trapezoid">
                <a:avLst/>
              </a:prstGeom>
              <a:solidFill>
                <a:srgbClr val="CC99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二等辺三角形 194">
                <a:extLst>
                  <a:ext uri="{FF2B5EF4-FFF2-40B4-BE49-F238E27FC236}">
                    <a16:creationId xmlns:a16="http://schemas.microsoft.com/office/drawing/2014/main" id="{0DE08904-95C2-46B2-BF72-E9EBD50841CD}"/>
                  </a:ext>
                </a:extLst>
              </p:cNvPr>
              <p:cNvSpPr/>
              <p:nvPr/>
            </p:nvSpPr>
            <p:spPr bwMode="auto">
              <a:xfrm rot="10800000">
                <a:off x="1041803" y="5406093"/>
                <a:ext cx="273386" cy="123801"/>
              </a:xfrm>
              <a:prstGeom prst="triangle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F2583A56-73A8-4F6F-8236-11424CEAED1A}"/>
                  </a:ext>
                </a:extLst>
              </p:cNvPr>
              <p:cNvSpPr/>
              <p:nvPr/>
            </p:nvSpPr>
            <p:spPr bwMode="auto">
              <a:xfrm>
                <a:off x="1064961" y="4586652"/>
                <a:ext cx="429728" cy="382542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2D12A65A-C41D-40D4-BD6F-52C9BA8B09AC}"/>
                  </a:ext>
                </a:extLst>
              </p:cNvPr>
              <p:cNvSpPr/>
              <p:nvPr/>
            </p:nvSpPr>
            <p:spPr bwMode="auto">
              <a:xfrm>
                <a:off x="786644" y="4698869"/>
                <a:ext cx="847878" cy="754778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053F7AEB-B43F-4DEB-8120-BA5C0D15C4BB}"/>
                  </a:ext>
                </a:extLst>
              </p:cNvPr>
              <p:cNvSpPr/>
              <p:nvPr/>
            </p:nvSpPr>
            <p:spPr bwMode="auto">
              <a:xfrm rot="20700000">
                <a:off x="784037" y="5104170"/>
                <a:ext cx="253453" cy="28692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B9AF2F1-4F99-4F62-A4E1-B7C8A1A77F29}"/>
                  </a:ext>
                </a:extLst>
              </p:cNvPr>
              <p:cNvSpPr/>
              <p:nvPr/>
            </p:nvSpPr>
            <p:spPr bwMode="auto">
              <a:xfrm rot="900000" flipH="1">
                <a:off x="1411124" y="5104169"/>
                <a:ext cx="253453" cy="28692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C185A058-9B1F-47E0-9298-357F7831076C}"/>
                  </a:ext>
                </a:extLst>
              </p:cNvPr>
              <p:cNvSpPr/>
              <p:nvPr/>
            </p:nvSpPr>
            <p:spPr bwMode="auto">
              <a:xfrm rot="900000" flipH="1">
                <a:off x="1459184" y="5158575"/>
                <a:ext cx="157333" cy="178108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56DE5D84-2875-48C8-9A62-F7C36935DD68}"/>
                  </a:ext>
                </a:extLst>
              </p:cNvPr>
              <p:cNvSpPr/>
              <p:nvPr/>
            </p:nvSpPr>
            <p:spPr bwMode="auto">
              <a:xfrm>
                <a:off x="863495" y="4883809"/>
                <a:ext cx="694176" cy="6941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02BF2D8F-FA5B-424F-8C1F-2FDC1807B8E2}"/>
                  </a:ext>
                </a:extLst>
              </p:cNvPr>
              <p:cNvSpPr/>
              <p:nvPr/>
            </p:nvSpPr>
            <p:spPr bwMode="auto">
              <a:xfrm>
                <a:off x="948894" y="5118583"/>
                <a:ext cx="82858" cy="115078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64A93AC0-23E6-40C0-8E84-1109A1BCA122}"/>
                  </a:ext>
                </a:extLst>
              </p:cNvPr>
              <p:cNvSpPr/>
              <p:nvPr/>
            </p:nvSpPr>
            <p:spPr bwMode="auto">
              <a:xfrm>
                <a:off x="970844" y="5129780"/>
                <a:ext cx="38960" cy="3968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EC51ABC3-787A-4F50-B1FF-C8506F37B5FF}"/>
                  </a:ext>
                </a:extLst>
              </p:cNvPr>
              <p:cNvSpPr/>
              <p:nvPr/>
            </p:nvSpPr>
            <p:spPr bwMode="auto">
              <a:xfrm>
                <a:off x="1310537" y="5118583"/>
                <a:ext cx="82858" cy="115078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3F670697-D674-4825-9DDA-640EB524D9F2}"/>
                  </a:ext>
                </a:extLst>
              </p:cNvPr>
              <p:cNvSpPr/>
              <p:nvPr/>
            </p:nvSpPr>
            <p:spPr bwMode="auto">
              <a:xfrm>
                <a:off x="1332487" y="5129780"/>
                <a:ext cx="38960" cy="3968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0247E5FC-ED6D-45DA-BDDB-1AE27D8AD6A4}"/>
                  </a:ext>
                </a:extLst>
              </p:cNvPr>
              <p:cNvSpPr/>
              <p:nvPr/>
            </p:nvSpPr>
            <p:spPr bwMode="auto">
              <a:xfrm rot="2700000">
                <a:off x="976426" y="5304163"/>
                <a:ext cx="31629" cy="127857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03CF039C-F945-40FB-B3F4-9B8C75D5C92F}"/>
                  </a:ext>
                </a:extLst>
              </p:cNvPr>
              <p:cNvSpPr/>
              <p:nvPr/>
            </p:nvSpPr>
            <p:spPr bwMode="auto">
              <a:xfrm rot="18900000" flipH="1">
                <a:off x="1337985" y="5304163"/>
                <a:ext cx="31629" cy="127857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DF88FBFA-E17E-4BF2-BB4D-7C3A365AF570}"/>
                  </a:ext>
                </a:extLst>
              </p:cNvPr>
              <p:cNvSpPr/>
              <p:nvPr/>
            </p:nvSpPr>
            <p:spPr bwMode="auto">
              <a:xfrm>
                <a:off x="1110845" y="5278446"/>
                <a:ext cx="126754" cy="7808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4F2EA1D4-6F93-4325-A281-F75D98BACB38}"/>
                  </a:ext>
                </a:extLst>
              </p:cNvPr>
              <p:cNvSpPr/>
              <p:nvPr/>
            </p:nvSpPr>
            <p:spPr bwMode="auto">
              <a:xfrm rot="4500000">
                <a:off x="973666" y="4986043"/>
                <a:ext cx="27123" cy="112457"/>
              </a:xfrm>
              <a:prstGeom prst="moon">
                <a:avLst>
                  <a:gd name="adj" fmla="val 69229"/>
                </a:avLst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月 209">
                <a:extLst>
                  <a:ext uri="{FF2B5EF4-FFF2-40B4-BE49-F238E27FC236}">
                    <a16:creationId xmlns:a16="http://schemas.microsoft.com/office/drawing/2014/main" id="{2CE5EEA7-A24B-418A-A491-F29C6AC29E28}"/>
                  </a:ext>
                </a:extLst>
              </p:cNvPr>
              <p:cNvSpPr/>
              <p:nvPr/>
            </p:nvSpPr>
            <p:spPr bwMode="auto">
              <a:xfrm rot="17100000" flipH="1">
                <a:off x="1338405" y="4986043"/>
                <a:ext cx="27123" cy="112457"/>
              </a:xfrm>
              <a:prstGeom prst="moon">
                <a:avLst>
                  <a:gd name="adj" fmla="val 69229"/>
                </a:avLst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2BF0D116-A501-4D1F-80D8-0CADF7D02209}"/>
                  </a:ext>
                </a:extLst>
              </p:cNvPr>
              <p:cNvSpPr/>
              <p:nvPr/>
            </p:nvSpPr>
            <p:spPr bwMode="auto">
              <a:xfrm>
                <a:off x="1099355" y="5430117"/>
                <a:ext cx="158281" cy="33266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C46E3534-CF49-4FC4-AA42-9B7022E81B31}"/>
                </a:ext>
              </a:extLst>
            </p:cNvPr>
            <p:cNvGrpSpPr/>
            <p:nvPr/>
          </p:nvGrpSpPr>
          <p:grpSpPr>
            <a:xfrm>
              <a:off x="6593478" y="1279053"/>
              <a:ext cx="2730670" cy="1877422"/>
              <a:chOff x="170692" y="3697024"/>
              <a:chExt cx="3802054" cy="2614033"/>
            </a:xfrm>
          </p:grpSpPr>
          <p:sp>
            <p:nvSpPr>
              <p:cNvPr id="176" name="角丸四角形 733">
                <a:extLst>
                  <a:ext uri="{FF2B5EF4-FFF2-40B4-BE49-F238E27FC236}">
                    <a16:creationId xmlns:a16="http://schemas.microsoft.com/office/drawing/2014/main" id="{0169FCF7-D6A9-4BA0-87AC-17D30ED35E2C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角丸四角形 734">
                <a:extLst>
                  <a:ext uri="{FF2B5EF4-FFF2-40B4-BE49-F238E27FC236}">
                    <a16:creationId xmlns:a16="http://schemas.microsoft.com/office/drawing/2014/main" id="{A33E7784-F447-40F0-A8C5-020C8C4BDDF5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12AADFE6-8685-4073-BB0F-84358253C51C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角丸四角形 733">
                <a:extLst>
                  <a:ext uri="{FF2B5EF4-FFF2-40B4-BE49-F238E27FC236}">
                    <a16:creationId xmlns:a16="http://schemas.microsoft.com/office/drawing/2014/main" id="{36CE50C0-B39D-4D74-AA74-0A2375E9DE36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フリーフォーム 725">
                <a:extLst>
                  <a:ext uri="{FF2B5EF4-FFF2-40B4-BE49-F238E27FC236}">
                    <a16:creationId xmlns:a16="http://schemas.microsoft.com/office/drawing/2014/main" id="{BB0A9CF8-E683-4A64-8140-4D3B734D9668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角丸四角形 726">
                <a:extLst>
                  <a:ext uri="{FF2B5EF4-FFF2-40B4-BE49-F238E27FC236}">
                    <a16:creationId xmlns:a16="http://schemas.microsoft.com/office/drawing/2014/main" id="{A54FD999-2DF8-45DA-BC3B-FAA11019A9DB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角丸四角形 734">
                <a:extLst>
                  <a:ext uri="{FF2B5EF4-FFF2-40B4-BE49-F238E27FC236}">
                    <a16:creationId xmlns:a16="http://schemas.microsoft.com/office/drawing/2014/main" id="{06ADF652-3247-409B-867D-2F7627EDBA02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BDA1FFF5-4A6F-44C0-AA2A-AB20BCB40BD1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円/楕円 730">
                <a:extLst>
                  <a:ext uri="{FF2B5EF4-FFF2-40B4-BE49-F238E27FC236}">
                    <a16:creationId xmlns:a16="http://schemas.microsoft.com/office/drawing/2014/main" id="{E0C523E7-AC7F-4962-91A6-80D84A86CF56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5185DCF-B3B2-4A35-AAAF-71790ADBA17B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円/楕円 730">
                <a:extLst>
                  <a:ext uri="{FF2B5EF4-FFF2-40B4-BE49-F238E27FC236}">
                    <a16:creationId xmlns:a16="http://schemas.microsoft.com/office/drawing/2014/main" id="{5BEC82F0-B380-457C-BF99-2980F1C2F872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B846E53E-7BD1-4710-9FE5-87A0918A4AAC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EC6D5FEB-0BB0-416C-AEEF-01E821FBBBCB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725324AB-C0F6-4658-B5E9-DC6326150D08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角丸四角形 734">
                <a:extLst>
                  <a:ext uri="{FF2B5EF4-FFF2-40B4-BE49-F238E27FC236}">
                    <a16:creationId xmlns:a16="http://schemas.microsoft.com/office/drawing/2014/main" id="{5DF241A4-71A6-4E15-9497-BD1EC09F109B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4" name="円: 塗りつぶしなし 173">
              <a:extLst>
                <a:ext uri="{FF2B5EF4-FFF2-40B4-BE49-F238E27FC236}">
                  <a16:creationId xmlns:a16="http://schemas.microsoft.com/office/drawing/2014/main" id="{AC7E67EF-4B14-40AF-8AA6-49046A485B27}"/>
                </a:ext>
              </a:extLst>
            </p:cNvPr>
            <p:cNvSpPr/>
            <p:nvPr/>
          </p:nvSpPr>
          <p:spPr>
            <a:xfrm>
              <a:off x="6925875" y="22207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円: 塗りつぶしなし 174">
              <a:extLst>
                <a:ext uri="{FF2B5EF4-FFF2-40B4-BE49-F238E27FC236}">
                  <a16:creationId xmlns:a16="http://schemas.microsoft.com/office/drawing/2014/main" id="{3FC8F77E-CFC1-489D-B9AB-F419A78D5CAA}"/>
                </a:ext>
              </a:extLst>
            </p:cNvPr>
            <p:cNvSpPr/>
            <p:nvPr/>
          </p:nvSpPr>
          <p:spPr>
            <a:xfrm>
              <a:off x="7840275" y="22207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F20B26A6-103B-4344-BCDC-A0F3EAFFDAC2}"/>
              </a:ext>
            </a:extLst>
          </p:cNvPr>
          <p:cNvGrpSpPr/>
          <p:nvPr/>
        </p:nvGrpSpPr>
        <p:grpSpPr>
          <a:xfrm>
            <a:off x="6621126" y="4198282"/>
            <a:ext cx="2730670" cy="1877422"/>
            <a:chOff x="6621126" y="4198282"/>
            <a:chExt cx="2730670" cy="1877422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83589A8B-ED8F-444D-92F8-2116C4024A93}"/>
                </a:ext>
              </a:extLst>
            </p:cNvPr>
            <p:cNvGrpSpPr/>
            <p:nvPr/>
          </p:nvGrpSpPr>
          <p:grpSpPr>
            <a:xfrm>
              <a:off x="7948205" y="4668939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390DF4B6-C92C-43EE-AD11-542B907E1377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44D4C775-56CF-4380-9359-9BA2E9823638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5FCE26B1-3316-44A7-8C8A-B6AD979FA835}"/>
                </a:ext>
              </a:extLst>
            </p:cNvPr>
            <p:cNvGrpSpPr/>
            <p:nvPr/>
          </p:nvGrpSpPr>
          <p:grpSpPr>
            <a:xfrm>
              <a:off x="7521549" y="4491659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7D412BF3-FE6B-44C3-A184-6F6BCD3171D3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A9F8A3A9-5216-4B04-83D3-C81370E19453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3A7E49A1-ECBC-4E90-A6AB-F945018FF6BE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5B2B6CFB-EF28-4367-9C76-ED28301892E8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FED1F212-BCBA-44CC-BD61-08DAB1789C66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7C733803-FB3E-4BB4-9B91-D0C63B378D47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3E7B6594-0630-4FFA-B127-77D531490244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A1097D62-6ACA-44DA-9DC1-4CC8D03F6FB5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C76E5F09-E56F-4B5D-BE0C-CB07645FC4C0}"/>
                </a:ext>
              </a:extLst>
            </p:cNvPr>
            <p:cNvGrpSpPr/>
            <p:nvPr/>
          </p:nvGrpSpPr>
          <p:grpSpPr>
            <a:xfrm flipH="1">
              <a:off x="7464470" y="4388425"/>
              <a:ext cx="589902" cy="831735"/>
              <a:chOff x="2659991" y="4734308"/>
              <a:chExt cx="886177" cy="1249469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9543DEAF-A9FB-4C56-9ED7-FEE5D05AC5D2}"/>
                  </a:ext>
                </a:extLst>
              </p:cNvPr>
              <p:cNvSpPr/>
              <p:nvPr/>
            </p:nvSpPr>
            <p:spPr bwMode="auto">
              <a:xfrm flipH="1">
                <a:off x="3270814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F81E2384-162B-4A45-9C1F-C17401C602FA}"/>
                  </a:ext>
                </a:extLst>
              </p:cNvPr>
              <p:cNvSpPr/>
              <p:nvPr/>
            </p:nvSpPr>
            <p:spPr bwMode="auto">
              <a:xfrm>
                <a:off x="2682418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楕円 211">
                <a:extLst>
                  <a:ext uri="{FF2B5EF4-FFF2-40B4-BE49-F238E27FC236}">
                    <a16:creationId xmlns:a16="http://schemas.microsoft.com/office/drawing/2014/main" id="{6E053D35-ED82-4CF3-B991-DB5B41673764}"/>
                  </a:ext>
                </a:extLst>
              </p:cNvPr>
              <p:cNvSpPr/>
              <p:nvPr/>
            </p:nvSpPr>
            <p:spPr bwMode="auto">
              <a:xfrm>
                <a:off x="2745086" y="5290813"/>
                <a:ext cx="694176" cy="69296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BBE0E3">
                  <a:lumMod val="2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92C240A4-5C3F-4025-8538-9797548C40B4}"/>
                  </a:ext>
                </a:extLst>
              </p:cNvPr>
              <p:cNvSpPr/>
              <p:nvPr/>
            </p:nvSpPr>
            <p:spPr bwMode="auto">
              <a:xfrm>
                <a:off x="2944291" y="5210747"/>
                <a:ext cx="295767" cy="323644"/>
              </a:xfrm>
              <a:prstGeom prst="ellipse">
                <a:avLst/>
              </a:pr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楕円 175">
                <a:extLst>
                  <a:ext uri="{FF2B5EF4-FFF2-40B4-BE49-F238E27FC236}">
                    <a16:creationId xmlns:a16="http://schemas.microsoft.com/office/drawing/2014/main" id="{35061FD5-5CB6-445F-8AA5-4E73D9EB44C1}"/>
                  </a:ext>
                </a:extLst>
              </p:cNvPr>
              <p:cNvSpPr/>
              <p:nvPr/>
            </p:nvSpPr>
            <p:spPr bwMode="auto">
              <a:xfrm>
                <a:off x="2673962" y="4734308"/>
                <a:ext cx="838391" cy="553027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C1F9B802-ACB0-4860-ACA9-179CB3C9272B}"/>
                  </a:ext>
                </a:extLst>
              </p:cNvPr>
              <p:cNvSpPr/>
              <p:nvPr/>
            </p:nvSpPr>
            <p:spPr bwMode="auto">
              <a:xfrm rot="20700000">
                <a:off x="2659991" y="5104168"/>
                <a:ext cx="253453" cy="28692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6A903096-6B89-42DB-95C3-A918B191E248}"/>
                  </a:ext>
                </a:extLst>
              </p:cNvPr>
              <p:cNvGrpSpPr/>
              <p:nvPr/>
            </p:nvGrpSpPr>
            <p:grpSpPr>
              <a:xfrm rot="900000" flipH="1">
                <a:off x="3292715" y="5104168"/>
                <a:ext cx="253453" cy="28692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1658F3E1-D8DE-4A2A-99D0-B572C701946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05D62C68-BA19-41AB-B2EF-1A3E3837ED4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5D447A97-4EC2-4412-85E9-D8E985942F13}"/>
                  </a:ext>
                </a:extLst>
              </p:cNvPr>
              <p:cNvSpPr/>
              <p:nvPr/>
            </p:nvSpPr>
            <p:spPr bwMode="auto">
              <a:xfrm>
                <a:off x="2746517" y="4948202"/>
                <a:ext cx="691314" cy="628634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205E01F-8E65-469A-81E6-C5FCFB7832A9}"/>
                  </a:ext>
                </a:extLst>
              </p:cNvPr>
              <p:cNvGrpSpPr/>
              <p:nvPr/>
            </p:nvGrpSpPr>
            <p:grpSpPr>
              <a:xfrm>
                <a:off x="2762300" y="5091043"/>
                <a:ext cx="558107" cy="404216"/>
                <a:chOff x="2759798" y="5091043"/>
                <a:chExt cx="633701" cy="404216"/>
              </a:xfrm>
            </p:grpSpPr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3C00D951-A447-479F-BD78-AF171DC60611}"/>
                    </a:ext>
                  </a:extLst>
                </p:cNvPr>
                <p:cNvSpPr/>
                <p:nvPr/>
              </p:nvSpPr>
              <p:spPr bwMode="auto">
                <a:xfrm>
                  <a:off x="2848537" y="5175836"/>
                  <a:ext cx="115421" cy="38358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606581A2-EA7F-4D64-99AA-74D4866E3378}"/>
                    </a:ext>
                  </a:extLst>
                </p:cNvPr>
                <p:cNvSpPr/>
                <p:nvPr/>
              </p:nvSpPr>
              <p:spPr bwMode="auto">
                <a:xfrm>
                  <a:off x="3145624" y="5175836"/>
                  <a:ext cx="115421" cy="38358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B9458771-77D8-466A-AD7B-8B25F75BD97C}"/>
                    </a:ext>
                  </a:extLst>
                </p:cNvPr>
                <p:cNvGrpSpPr/>
                <p:nvPr/>
              </p:nvGrpSpPr>
              <p:grpSpPr>
                <a:xfrm>
                  <a:off x="2759798" y="5173501"/>
                  <a:ext cx="52466" cy="46890"/>
                  <a:chOff x="2488267" y="1692913"/>
                  <a:chExt cx="202787" cy="333198"/>
                </a:xfrm>
                <a:noFill/>
              </p:grpSpPr>
              <p:sp>
                <p:nvSpPr>
                  <p:cNvPr id="332" name="楕円 331">
                    <a:extLst>
                      <a:ext uri="{FF2B5EF4-FFF2-40B4-BE49-F238E27FC236}">
                        <a16:creationId xmlns:a16="http://schemas.microsoft.com/office/drawing/2014/main" id="{09239C91-2180-4053-87F5-9E80599E56D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488267" y="1692913"/>
                    <a:ext cx="202787" cy="45721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3C3BE3C0-4820-48AD-9CCC-E05BDDA9FEDF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488267" y="1980390"/>
                    <a:ext cx="202783" cy="45721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B4E5F2FE-DE6B-4E2E-818F-B4117679E763}"/>
                    </a:ext>
                  </a:extLst>
                </p:cNvPr>
                <p:cNvGrpSpPr/>
                <p:nvPr/>
              </p:nvGrpSpPr>
              <p:grpSpPr>
                <a:xfrm flipH="1">
                  <a:off x="3341033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5C2470F9-5DCC-4093-B07B-9A8797D665A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5C1F1B57-FBBB-4226-8047-B99C9F2C7328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EB3844BD-1220-43E3-BC51-25849859671E}"/>
                    </a:ext>
                  </a:extLst>
                </p:cNvPr>
                <p:cNvSpPr/>
                <p:nvPr/>
              </p:nvSpPr>
              <p:spPr bwMode="auto">
                <a:xfrm rot="16200000">
                  <a:off x="3072099" y="5370124"/>
                  <a:ext cx="42355" cy="207916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93C58AD3-0D44-4355-B880-309A4B5B1E40}"/>
                    </a:ext>
                  </a:extLst>
                </p:cNvPr>
                <p:cNvSpPr/>
                <p:nvPr/>
              </p:nvSpPr>
              <p:spPr bwMode="auto">
                <a:xfrm>
                  <a:off x="2848536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19085E6-C6F9-4445-BED1-22C6A5F29CDD}"/>
                    </a:ext>
                  </a:extLst>
                </p:cNvPr>
                <p:cNvSpPr/>
                <p:nvPr/>
              </p:nvSpPr>
              <p:spPr bwMode="auto">
                <a:xfrm>
                  <a:off x="3148771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6" name="月 325">
                  <a:extLst>
                    <a:ext uri="{FF2B5EF4-FFF2-40B4-BE49-F238E27FC236}">
                      <a16:creationId xmlns:a16="http://schemas.microsoft.com/office/drawing/2014/main" id="{582350E8-27AB-48E3-9201-9935876D7B8D}"/>
                    </a:ext>
                  </a:extLst>
                </p:cNvPr>
                <p:cNvSpPr/>
                <p:nvPr/>
              </p:nvSpPr>
              <p:spPr bwMode="auto">
                <a:xfrm rot="2700000">
                  <a:off x="2944609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7" name="月 326">
                  <a:extLst>
                    <a:ext uri="{FF2B5EF4-FFF2-40B4-BE49-F238E27FC236}">
                      <a16:creationId xmlns:a16="http://schemas.microsoft.com/office/drawing/2014/main" id="{FFD5F0D5-4479-4B74-AF69-A1CAA789F379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98422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楕円 357">
                  <a:extLst>
                    <a:ext uri="{FF2B5EF4-FFF2-40B4-BE49-F238E27FC236}">
                      <a16:creationId xmlns:a16="http://schemas.microsoft.com/office/drawing/2014/main" id="{D2482880-8AD4-4326-8D0E-EABD9B32153D}"/>
                    </a:ext>
                  </a:extLst>
                </p:cNvPr>
                <p:cNvSpPr/>
                <p:nvPr/>
              </p:nvSpPr>
              <p:spPr bwMode="auto">
                <a:xfrm>
                  <a:off x="3023093" y="5296138"/>
                  <a:ext cx="138161" cy="76602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AFA14F74-DB52-40D0-9554-EA3AA703FF34}"/>
                    </a:ext>
                  </a:extLst>
                </p:cNvPr>
                <p:cNvSpPr/>
                <p:nvPr/>
              </p:nvSpPr>
              <p:spPr bwMode="auto">
                <a:xfrm>
                  <a:off x="3055240" y="5268220"/>
                  <a:ext cx="73866" cy="109713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1BA903B8-B59F-4012-929A-1F2B89B717E7}"/>
                </a:ext>
              </a:extLst>
            </p:cNvPr>
            <p:cNvSpPr/>
            <p:nvPr/>
          </p:nvSpPr>
          <p:spPr>
            <a:xfrm rot="1290741">
              <a:off x="7846909" y="4945580"/>
              <a:ext cx="222622" cy="146270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CF5B836C-2697-44E6-A8BC-3BE822A4A874}"/>
                </a:ext>
              </a:extLst>
            </p:cNvPr>
            <p:cNvGrpSpPr/>
            <p:nvPr/>
          </p:nvGrpSpPr>
          <p:grpSpPr>
            <a:xfrm>
              <a:off x="7456518" y="4866229"/>
              <a:ext cx="436487" cy="411945"/>
              <a:chOff x="4270375" y="4816899"/>
              <a:chExt cx="436487" cy="411945"/>
            </a:xfrm>
          </p:grpSpPr>
          <p:sp>
            <p:nvSpPr>
              <p:cNvPr id="297" name="円/楕円 25">
                <a:extLst>
                  <a:ext uri="{FF2B5EF4-FFF2-40B4-BE49-F238E27FC236}">
                    <a16:creationId xmlns:a16="http://schemas.microsoft.com/office/drawing/2014/main" id="{FA62580B-F768-437A-A897-DA016C8A9FC6}"/>
                  </a:ext>
                </a:extLst>
              </p:cNvPr>
              <p:cNvSpPr/>
              <p:nvPr/>
            </p:nvSpPr>
            <p:spPr>
              <a:xfrm rot="17936766" flipH="1">
                <a:off x="4240876" y="4870544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円/楕円 25">
                <a:extLst>
                  <a:ext uri="{FF2B5EF4-FFF2-40B4-BE49-F238E27FC236}">
                    <a16:creationId xmlns:a16="http://schemas.microsoft.com/office/drawing/2014/main" id="{5088F0A0-42CB-4A11-B1CB-B49B7CEF8AEF}"/>
                  </a:ext>
                </a:extLst>
              </p:cNvPr>
              <p:cNvSpPr/>
              <p:nvPr/>
            </p:nvSpPr>
            <p:spPr>
              <a:xfrm rot="3663234">
                <a:off x="4558676" y="4870543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円: 塗りつぶしなし 298">
                <a:extLst>
                  <a:ext uri="{FF2B5EF4-FFF2-40B4-BE49-F238E27FC236}">
                    <a16:creationId xmlns:a16="http://schemas.microsoft.com/office/drawing/2014/main" id="{F61F1DEA-907F-48D9-B323-2540E2DF0A5A}"/>
                  </a:ext>
                </a:extLst>
              </p:cNvPr>
              <p:cNvSpPr/>
              <p:nvPr/>
            </p:nvSpPr>
            <p:spPr>
              <a:xfrm>
                <a:off x="4280098" y="4816899"/>
                <a:ext cx="411945" cy="411945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D611913D-964E-4F59-810E-62B71E6DF394}"/>
                  </a:ext>
                </a:extLst>
              </p:cNvPr>
              <p:cNvGrpSpPr/>
              <p:nvPr/>
            </p:nvGrpSpPr>
            <p:grpSpPr>
              <a:xfrm rot="17936766" flipH="1">
                <a:off x="4244766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306" name="角丸四角形 900">
                  <a:extLst>
                    <a:ext uri="{FF2B5EF4-FFF2-40B4-BE49-F238E27FC236}">
                      <a16:creationId xmlns:a16="http://schemas.microsoft.com/office/drawing/2014/main" id="{C1AA2B08-BF15-4012-B8CF-03D1585D8C12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角丸四角形 901">
                  <a:extLst>
                    <a:ext uri="{FF2B5EF4-FFF2-40B4-BE49-F238E27FC236}">
                      <a16:creationId xmlns:a16="http://schemas.microsoft.com/office/drawing/2014/main" id="{353B45EF-8CC6-42CF-AAF8-85FC60E8CD56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8" name="角丸四角形 902">
                  <a:extLst>
                    <a:ext uri="{FF2B5EF4-FFF2-40B4-BE49-F238E27FC236}">
                      <a16:creationId xmlns:a16="http://schemas.microsoft.com/office/drawing/2014/main" id="{2432046A-73D7-47F1-A7C4-EA1C460EB110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9" name="角丸四角形 903">
                  <a:extLst>
                    <a:ext uri="{FF2B5EF4-FFF2-40B4-BE49-F238E27FC236}">
                      <a16:creationId xmlns:a16="http://schemas.microsoft.com/office/drawing/2014/main" id="{B6DC372C-762F-4F31-9B86-212A2B3F2BC1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E943647E-714E-409C-8170-C86CF14FBC68}"/>
                  </a:ext>
                </a:extLst>
              </p:cNvPr>
              <p:cNvGrpSpPr/>
              <p:nvPr/>
            </p:nvGrpSpPr>
            <p:grpSpPr>
              <a:xfrm rot="3663234">
                <a:off x="4589158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302" name="角丸四角形 900">
                  <a:extLst>
                    <a:ext uri="{FF2B5EF4-FFF2-40B4-BE49-F238E27FC236}">
                      <a16:creationId xmlns:a16="http://schemas.microsoft.com/office/drawing/2014/main" id="{864EF05C-AC2A-4B58-9902-6F5B209E2473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3" name="角丸四角形 901">
                  <a:extLst>
                    <a:ext uri="{FF2B5EF4-FFF2-40B4-BE49-F238E27FC236}">
                      <a16:creationId xmlns:a16="http://schemas.microsoft.com/office/drawing/2014/main" id="{744FE8E5-1A75-4FAD-A7F7-34F9144D9976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4" name="角丸四角形 902">
                  <a:extLst>
                    <a:ext uri="{FF2B5EF4-FFF2-40B4-BE49-F238E27FC236}">
                      <a16:creationId xmlns:a16="http://schemas.microsoft.com/office/drawing/2014/main" id="{D5DBB05A-1D51-4904-AE3E-C033E2A288C5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角丸四角形 903">
                  <a:extLst>
                    <a:ext uri="{FF2B5EF4-FFF2-40B4-BE49-F238E27FC236}">
                      <a16:creationId xmlns:a16="http://schemas.microsoft.com/office/drawing/2014/main" id="{5A6C01A8-6F18-4E86-9F90-BDEBC98D2BA0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37D1D8B6-A625-45CE-86AD-309C2A09DD1B}"/>
                </a:ext>
              </a:extLst>
            </p:cNvPr>
            <p:cNvGrpSpPr/>
            <p:nvPr/>
          </p:nvGrpSpPr>
          <p:grpSpPr>
            <a:xfrm>
              <a:off x="8054082" y="4423915"/>
              <a:ext cx="624386" cy="968311"/>
              <a:chOff x="6375738" y="2703189"/>
              <a:chExt cx="996925" cy="1546052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754BC35-B47C-4CC4-94F7-E08C33BB6D44}"/>
                  </a:ext>
                </a:extLst>
              </p:cNvPr>
              <p:cNvSpPr/>
              <p:nvPr/>
            </p:nvSpPr>
            <p:spPr bwMode="auto">
              <a:xfrm flipH="1">
                <a:off x="7013879" y="3336077"/>
                <a:ext cx="321409" cy="712048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pattFill prst="plaid">
                <a:fgClr>
                  <a:srgbClr val="333399">
                    <a:lumMod val="75000"/>
                  </a:srgbClr>
                </a:fgClr>
                <a:bgClr>
                  <a:srgbClr val="002060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097D207-ABDD-4268-943F-6D26F06D758E}"/>
                  </a:ext>
                </a:extLst>
              </p:cNvPr>
              <p:cNvSpPr/>
              <p:nvPr/>
            </p:nvSpPr>
            <p:spPr bwMode="auto">
              <a:xfrm>
                <a:off x="6377200" y="3336077"/>
                <a:ext cx="321409" cy="712048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pattFill prst="plaid">
                <a:fgClr>
                  <a:srgbClr val="333399">
                    <a:lumMod val="75000"/>
                  </a:srgbClr>
                </a:fgClr>
                <a:bgClr>
                  <a:srgbClr val="002060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楕円 211">
                <a:extLst>
                  <a:ext uri="{FF2B5EF4-FFF2-40B4-BE49-F238E27FC236}">
                    <a16:creationId xmlns:a16="http://schemas.microsoft.com/office/drawing/2014/main" id="{C48795E3-F52F-4C75-BCE2-3FD63CED2E2A}"/>
                  </a:ext>
                </a:extLst>
              </p:cNvPr>
              <p:cNvSpPr/>
              <p:nvPr/>
            </p:nvSpPr>
            <p:spPr bwMode="auto">
              <a:xfrm>
                <a:off x="6454821" y="3229538"/>
                <a:ext cx="784385" cy="101970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pattFill prst="plaid">
                <a:fgClr>
                  <a:srgbClr val="333399">
                    <a:lumMod val="75000"/>
                  </a:srgbClr>
                </a:fgClr>
                <a:bgClr>
                  <a:srgbClr val="002060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二等辺三角形 277">
                <a:extLst>
                  <a:ext uri="{FF2B5EF4-FFF2-40B4-BE49-F238E27FC236}">
                    <a16:creationId xmlns:a16="http://schemas.microsoft.com/office/drawing/2014/main" id="{FC1FE9BB-69F2-42DF-ABC1-8798B21B3E8D}"/>
                  </a:ext>
                </a:extLst>
              </p:cNvPr>
              <p:cNvSpPr/>
              <p:nvPr/>
            </p:nvSpPr>
            <p:spPr bwMode="auto">
              <a:xfrm rot="10800000">
                <a:off x="6632606" y="3269103"/>
                <a:ext cx="428810" cy="439095"/>
              </a:xfrm>
              <a:prstGeom prst="triangl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3ABB643E-A199-4B58-8CD9-91DA23DDB17D}"/>
                  </a:ext>
                </a:extLst>
              </p:cNvPr>
              <p:cNvSpPr/>
              <p:nvPr/>
            </p:nvSpPr>
            <p:spPr bwMode="auto">
              <a:xfrm rot="10800000">
                <a:off x="6804721" y="3269103"/>
                <a:ext cx="256695" cy="439095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3AA6BE2B-13CB-48ED-8C53-D8CC8BE72FD4}"/>
                  </a:ext>
                </a:extLst>
              </p:cNvPr>
              <p:cNvSpPr/>
              <p:nvPr/>
            </p:nvSpPr>
            <p:spPr bwMode="auto">
              <a:xfrm rot="10800000">
                <a:off x="6632606" y="3269103"/>
                <a:ext cx="259284" cy="439095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E59FD0DD-8D1C-463F-A719-FBCDB82D9DDC}"/>
                  </a:ext>
                </a:extLst>
              </p:cNvPr>
              <p:cNvSpPr/>
              <p:nvPr/>
            </p:nvSpPr>
            <p:spPr bwMode="auto">
              <a:xfrm>
                <a:off x="6456821" y="3691771"/>
                <a:ext cx="780418" cy="224592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rgbClr val="333399">
                  <a:lumMod val="5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B53B0E40-B438-46F5-A783-E8359C47B257}"/>
                  </a:ext>
                </a:extLst>
              </p:cNvPr>
              <p:cNvSpPr/>
              <p:nvPr/>
            </p:nvSpPr>
            <p:spPr bwMode="auto">
              <a:xfrm rot="20700000">
                <a:off x="6375738" y="3005477"/>
                <a:ext cx="215189" cy="32646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A4C820A0-762A-4476-9853-1336D884FEA2}"/>
                  </a:ext>
                </a:extLst>
              </p:cNvPr>
              <p:cNvGrpSpPr/>
              <p:nvPr/>
            </p:nvGrpSpPr>
            <p:grpSpPr>
              <a:xfrm rot="900000" flipH="1">
                <a:off x="7157474" y="3005478"/>
                <a:ext cx="215189" cy="32646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03AC4AA2-AF39-445D-B740-F5CCD9B4323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1039BDBF-F1C9-4CE6-B041-DD5C4BEB6D5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4" name="楕円 227">
                <a:extLst>
                  <a:ext uri="{FF2B5EF4-FFF2-40B4-BE49-F238E27FC236}">
                    <a16:creationId xmlns:a16="http://schemas.microsoft.com/office/drawing/2014/main" id="{9EF091C5-92C6-4921-8D08-1B92F0877FBF}"/>
                  </a:ext>
                </a:extLst>
              </p:cNvPr>
              <p:cNvSpPr/>
              <p:nvPr/>
            </p:nvSpPr>
            <p:spPr bwMode="auto">
              <a:xfrm>
                <a:off x="6426494" y="2703189"/>
                <a:ext cx="848198" cy="880820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3BF41CB4-521E-4726-B27C-837E33AF1997}"/>
                  </a:ext>
                </a:extLst>
              </p:cNvPr>
              <p:cNvGrpSpPr/>
              <p:nvPr/>
            </p:nvGrpSpPr>
            <p:grpSpPr>
              <a:xfrm>
                <a:off x="6478162" y="2985115"/>
                <a:ext cx="580134" cy="504843"/>
                <a:chOff x="6530892" y="2985115"/>
                <a:chExt cx="620212" cy="504843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91CCD483-8BDE-4C31-BE36-30FE4EFFF49B}"/>
                    </a:ext>
                  </a:extLst>
                </p:cNvPr>
                <p:cNvSpPr/>
                <p:nvPr/>
              </p:nvSpPr>
              <p:spPr bwMode="auto">
                <a:xfrm>
                  <a:off x="6530892" y="2985115"/>
                  <a:ext cx="620212" cy="206692"/>
                </a:xfrm>
                <a:custGeom>
                  <a:avLst/>
                  <a:gdLst>
                    <a:gd name="connsiteX0" fmla="*/ 619638 w 855612"/>
                    <a:gd name="connsiteY0" fmla="*/ 39509 h 285142"/>
                    <a:gd name="connsiteX1" fmla="*/ 516576 w 855612"/>
                    <a:gd name="connsiteY1" fmla="*/ 142571 h 285142"/>
                    <a:gd name="connsiteX2" fmla="*/ 619638 w 855612"/>
                    <a:gd name="connsiteY2" fmla="*/ 245633 h 285142"/>
                    <a:gd name="connsiteX3" fmla="*/ 722700 w 855612"/>
                    <a:gd name="connsiteY3" fmla="*/ 142571 h 285142"/>
                    <a:gd name="connsiteX4" fmla="*/ 619638 w 855612"/>
                    <a:gd name="connsiteY4" fmla="*/ 39509 h 285142"/>
                    <a:gd name="connsiteX5" fmla="*/ 238048 w 855612"/>
                    <a:gd name="connsiteY5" fmla="*/ 39509 h 285142"/>
                    <a:gd name="connsiteX6" fmla="*/ 134986 w 855612"/>
                    <a:gd name="connsiteY6" fmla="*/ 142571 h 285142"/>
                    <a:gd name="connsiteX7" fmla="*/ 238048 w 855612"/>
                    <a:gd name="connsiteY7" fmla="*/ 245633 h 285142"/>
                    <a:gd name="connsiteX8" fmla="*/ 341110 w 855612"/>
                    <a:gd name="connsiteY8" fmla="*/ 142571 h 285142"/>
                    <a:gd name="connsiteX9" fmla="*/ 238048 w 855612"/>
                    <a:gd name="connsiteY9" fmla="*/ 39509 h 285142"/>
                    <a:gd name="connsiteX10" fmla="*/ 238048 w 855612"/>
                    <a:gd name="connsiteY10" fmla="*/ 0 h 285142"/>
                    <a:gd name="connsiteX11" fmla="*/ 338861 w 855612"/>
                    <a:gd name="connsiteY11" fmla="*/ 41758 h 285142"/>
                    <a:gd name="connsiteX12" fmla="*/ 365653 w 855612"/>
                    <a:gd name="connsiteY12" fmla="*/ 81497 h 285142"/>
                    <a:gd name="connsiteX13" fmla="*/ 379802 w 855612"/>
                    <a:gd name="connsiteY13" fmla="*/ 67767 h 285142"/>
                    <a:gd name="connsiteX14" fmla="*/ 425460 w 855612"/>
                    <a:gd name="connsiteY14" fmla="*/ 55285 h 285142"/>
                    <a:gd name="connsiteX15" fmla="*/ 471474 w 855612"/>
                    <a:gd name="connsiteY15" fmla="*/ 66381 h 285142"/>
                    <a:gd name="connsiteX16" fmla="*/ 490505 w 855612"/>
                    <a:gd name="connsiteY16" fmla="*/ 83763 h 285142"/>
                    <a:gd name="connsiteX17" fmla="*/ 518825 w 855612"/>
                    <a:gd name="connsiteY17" fmla="*/ 41758 h 285142"/>
                    <a:gd name="connsiteX18" fmla="*/ 619638 w 855612"/>
                    <a:gd name="connsiteY18" fmla="*/ 0 h 285142"/>
                    <a:gd name="connsiteX19" fmla="*/ 751005 w 855612"/>
                    <a:gd name="connsiteY19" fmla="*/ 87076 h 285142"/>
                    <a:gd name="connsiteX20" fmla="*/ 757677 w 855612"/>
                    <a:gd name="connsiteY20" fmla="*/ 120121 h 285142"/>
                    <a:gd name="connsiteX21" fmla="*/ 758666 w 855612"/>
                    <a:gd name="connsiteY21" fmla="*/ 119711 h 285142"/>
                    <a:gd name="connsiteX22" fmla="*/ 832752 w 855612"/>
                    <a:gd name="connsiteY22" fmla="*/ 119711 h 285142"/>
                    <a:gd name="connsiteX23" fmla="*/ 855612 w 855612"/>
                    <a:gd name="connsiteY23" fmla="*/ 142571 h 285142"/>
                    <a:gd name="connsiteX24" fmla="*/ 855611 w 855612"/>
                    <a:gd name="connsiteY24" fmla="*/ 142571 h 285142"/>
                    <a:gd name="connsiteX25" fmla="*/ 832751 w 855612"/>
                    <a:gd name="connsiteY25" fmla="*/ 165431 h 285142"/>
                    <a:gd name="connsiteX26" fmla="*/ 758666 w 855612"/>
                    <a:gd name="connsiteY26" fmla="*/ 165430 h 285142"/>
                    <a:gd name="connsiteX27" fmla="*/ 757677 w 855612"/>
                    <a:gd name="connsiteY27" fmla="*/ 165020 h 285142"/>
                    <a:gd name="connsiteX28" fmla="*/ 751005 w 855612"/>
                    <a:gd name="connsiteY28" fmla="*/ 198066 h 285142"/>
                    <a:gd name="connsiteX29" fmla="*/ 619638 w 855612"/>
                    <a:gd name="connsiteY29" fmla="*/ 285142 h 285142"/>
                    <a:gd name="connsiteX30" fmla="*/ 477067 w 855612"/>
                    <a:gd name="connsiteY30" fmla="*/ 142571 h 285142"/>
                    <a:gd name="connsiteX31" fmla="*/ 482901 w 855612"/>
                    <a:gd name="connsiteY31" fmla="*/ 113676 h 285142"/>
                    <a:gd name="connsiteX32" fmla="*/ 481543 w 855612"/>
                    <a:gd name="connsiteY32" fmla="*/ 114563 h 285142"/>
                    <a:gd name="connsiteX33" fmla="*/ 425908 w 855612"/>
                    <a:gd name="connsiteY33" fmla="*/ 85003 h 285142"/>
                    <a:gd name="connsiteX34" fmla="*/ 394534 w 855612"/>
                    <a:gd name="connsiteY34" fmla="*/ 93580 h 285142"/>
                    <a:gd name="connsiteX35" fmla="*/ 374628 w 855612"/>
                    <a:gd name="connsiteY35" fmla="*/ 112897 h 285142"/>
                    <a:gd name="connsiteX36" fmla="*/ 380619 w 855612"/>
                    <a:gd name="connsiteY36" fmla="*/ 142571 h 285142"/>
                    <a:gd name="connsiteX37" fmla="*/ 238048 w 855612"/>
                    <a:gd name="connsiteY37" fmla="*/ 285142 h 285142"/>
                    <a:gd name="connsiteX38" fmla="*/ 106681 w 855612"/>
                    <a:gd name="connsiteY38" fmla="*/ 198066 h 285142"/>
                    <a:gd name="connsiteX39" fmla="*/ 99850 w 855612"/>
                    <a:gd name="connsiteY39" fmla="*/ 164228 h 285142"/>
                    <a:gd name="connsiteX40" fmla="*/ 96945 w 855612"/>
                    <a:gd name="connsiteY40" fmla="*/ 165431 h 285142"/>
                    <a:gd name="connsiteX41" fmla="*/ 22860 w 855612"/>
                    <a:gd name="connsiteY41" fmla="*/ 165430 h 285142"/>
                    <a:gd name="connsiteX42" fmla="*/ 6695 w 855612"/>
                    <a:gd name="connsiteY42" fmla="*/ 158734 h 285142"/>
                    <a:gd name="connsiteX43" fmla="*/ 0 w 855612"/>
                    <a:gd name="connsiteY43" fmla="*/ 142571 h 285142"/>
                    <a:gd name="connsiteX44" fmla="*/ 6695 w 855612"/>
                    <a:gd name="connsiteY44" fmla="*/ 126407 h 285142"/>
                    <a:gd name="connsiteX45" fmla="*/ 22860 w 855612"/>
                    <a:gd name="connsiteY45" fmla="*/ 119711 h 285142"/>
                    <a:gd name="connsiteX46" fmla="*/ 96946 w 855612"/>
                    <a:gd name="connsiteY46" fmla="*/ 119711 h 285142"/>
                    <a:gd name="connsiteX47" fmla="*/ 99850 w 855612"/>
                    <a:gd name="connsiteY47" fmla="*/ 120914 h 285142"/>
                    <a:gd name="connsiteX48" fmla="*/ 106681 w 855612"/>
                    <a:gd name="connsiteY48" fmla="*/ 87076 h 285142"/>
                    <a:gd name="connsiteX49" fmla="*/ 238048 w 855612"/>
                    <a:gd name="connsiteY49" fmla="*/ 0 h 285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55612" h="285142">
                      <a:moveTo>
                        <a:pt x="619638" y="39509"/>
                      </a:moveTo>
                      <a:cubicBezTo>
                        <a:pt x="562718" y="39509"/>
                        <a:pt x="516576" y="85651"/>
                        <a:pt x="516576" y="142571"/>
                      </a:cubicBezTo>
                      <a:cubicBezTo>
                        <a:pt x="516576" y="199491"/>
                        <a:pt x="562718" y="245633"/>
                        <a:pt x="619638" y="245633"/>
                      </a:cubicBezTo>
                      <a:cubicBezTo>
                        <a:pt x="676558" y="245633"/>
                        <a:pt x="722700" y="199491"/>
                        <a:pt x="722700" y="142571"/>
                      </a:cubicBezTo>
                      <a:cubicBezTo>
                        <a:pt x="722700" y="85651"/>
                        <a:pt x="676558" y="39509"/>
                        <a:pt x="619638" y="39509"/>
                      </a:cubicBezTo>
                      <a:close/>
                      <a:moveTo>
                        <a:pt x="238048" y="39509"/>
                      </a:moveTo>
                      <a:cubicBezTo>
                        <a:pt x="181128" y="39509"/>
                        <a:pt x="134986" y="85651"/>
                        <a:pt x="134986" y="142571"/>
                      </a:cubicBezTo>
                      <a:cubicBezTo>
                        <a:pt x="134986" y="199491"/>
                        <a:pt x="181128" y="245633"/>
                        <a:pt x="238048" y="245633"/>
                      </a:cubicBezTo>
                      <a:cubicBezTo>
                        <a:pt x="294968" y="245633"/>
                        <a:pt x="341110" y="199491"/>
                        <a:pt x="341110" y="142571"/>
                      </a:cubicBezTo>
                      <a:cubicBezTo>
                        <a:pt x="341110" y="85651"/>
                        <a:pt x="294968" y="39509"/>
                        <a:pt x="238048" y="39509"/>
                      </a:cubicBezTo>
                      <a:close/>
                      <a:moveTo>
                        <a:pt x="238048" y="0"/>
                      </a:moveTo>
                      <a:cubicBezTo>
                        <a:pt x="277418" y="0"/>
                        <a:pt x="313061" y="15958"/>
                        <a:pt x="338861" y="41758"/>
                      </a:cubicBezTo>
                      <a:lnTo>
                        <a:pt x="365653" y="81497"/>
                      </a:lnTo>
                      <a:lnTo>
                        <a:pt x="379802" y="67767"/>
                      </a:lnTo>
                      <a:cubicBezTo>
                        <a:pt x="393512" y="59942"/>
                        <a:pt x="409170" y="55531"/>
                        <a:pt x="425460" y="55285"/>
                      </a:cubicBezTo>
                      <a:cubicBezTo>
                        <a:pt x="441749" y="55039"/>
                        <a:pt x="457534" y="58975"/>
                        <a:pt x="471474" y="66381"/>
                      </a:cubicBezTo>
                      <a:lnTo>
                        <a:pt x="490505" y="83763"/>
                      </a:lnTo>
                      <a:lnTo>
                        <a:pt x="518825" y="41758"/>
                      </a:lnTo>
                      <a:cubicBezTo>
                        <a:pt x="544626" y="15958"/>
                        <a:pt x="580268" y="0"/>
                        <a:pt x="619638" y="0"/>
                      </a:cubicBezTo>
                      <a:cubicBezTo>
                        <a:pt x="678693" y="0"/>
                        <a:pt x="729362" y="35905"/>
                        <a:pt x="751005" y="87076"/>
                      </a:cubicBezTo>
                      <a:lnTo>
                        <a:pt x="757677" y="120121"/>
                      </a:lnTo>
                      <a:lnTo>
                        <a:pt x="758666" y="119711"/>
                      </a:lnTo>
                      <a:lnTo>
                        <a:pt x="832752" y="119711"/>
                      </a:lnTo>
                      <a:cubicBezTo>
                        <a:pt x="845377" y="119711"/>
                        <a:pt x="855612" y="129946"/>
                        <a:pt x="855612" y="142571"/>
                      </a:cubicBezTo>
                      <a:lnTo>
                        <a:pt x="855611" y="142571"/>
                      </a:lnTo>
                      <a:cubicBezTo>
                        <a:pt x="855611" y="155196"/>
                        <a:pt x="845376" y="165431"/>
                        <a:pt x="832751" y="165431"/>
                      </a:cubicBezTo>
                      <a:lnTo>
                        <a:pt x="758666" y="165430"/>
                      </a:lnTo>
                      <a:lnTo>
                        <a:pt x="757677" y="165020"/>
                      </a:lnTo>
                      <a:lnTo>
                        <a:pt x="751005" y="198066"/>
                      </a:lnTo>
                      <a:cubicBezTo>
                        <a:pt x="729362" y="249237"/>
                        <a:pt x="678693" y="285142"/>
                        <a:pt x="619638" y="285142"/>
                      </a:cubicBezTo>
                      <a:cubicBezTo>
                        <a:pt x="540898" y="285142"/>
                        <a:pt x="477067" y="221311"/>
                        <a:pt x="477067" y="142571"/>
                      </a:cubicBezTo>
                      <a:lnTo>
                        <a:pt x="482901" y="113676"/>
                      </a:lnTo>
                      <a:lnTo>
                        <a:pt x="481543" y="114563"/>
                      </a:lnTo>
                      <a:cubicBezTo>
                        <a:pt x="469294" y="95822"/>
                        <a:pt x="448295" y="84665"/>
                        <a:pt x="425908" y="85003"/>
                      </a:cubicBezTo>
                      <a:cubicBezTo>
                        <a:pt x="414714" y="85172"/>
                        <a:pt x="403955" y="88203"/>
                        <a:pt x="394534" y="93580"/>
                      </a:cubicBezTo>
                      <a:lnTo>
                        <a:pt x="374628" y="112897"/>
                      </a:lnTo>
                      <a:lnTo>
                        <a:pt x="380619" y="142571"/>
                      </a:lnTo>
                      <a:cubicBezTo>
                        <a:pt x="380619" y="221311"/>
                        <a:pt x="316788" y="285142"/>
                        <a:pt x="238048" y="285142"/>
                      </a:cubicBezTo>
                      <a:cubicBezTo>
                        <a:pt x="178993" y="285142"/>
                        <a:pt x="128325" y="249237"/>
                        <a:pt x="106681" y="198066"/>
                      </a:cubicBezTo>
                      <a:lnTo>
                        <a:pt x="99850" y="164228"/>
                      </a:lnTo>
                      <a:lnTo>
                        <a:pt x="96945" y="165431"/>
                      </a:lnTo>
                      <a:lnTo>
                        <a:pt x="22860" y="165430"/>
                      </a:lnTo>
                      <a:cubicBezTo>
                        <a:pt x="16547" y="165430"/>
                        <a:pt x="10832" y="162871"/>
                        <a:pt x="6695" y="158734"/>
                      </a:cubicBezTo>
                      <a:lnTo>
                        <a:pt x="0" y="142571"/>
                      </a:lnTo>
                      <a:lnTo>
                        <a:pt x="6695" y="126407"/>
                      </a:lnTo>
                      <a:cubicBezTo>
                        <a:pt x="10832" y="122270"/>
                        <a:pt x="16547" y="119711"/>
                        <a:pt x="22860" y="119711"/>
                      </a:cubicBezTo>
                      <a:lnTo>
                        <a:pt x="96946" y="119711"/>
                      </a:lnTo>
                      <a:lnTo>
                        <a:pt x="99850" y="120914"/>
                      </a:lnTo>
                      <a:lnTo>
                        <a:pt x="106681" y="87076"/>
                      </a:lnTo>
                      <a:cubicBezTo>
                        <a:pt x="128325" y="35905"/>
                        <a:pt x="178993" y="0"/>
                        <a:pt x="23804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6986C33-1413-4CFE-8674-2A44A67AC71C}"/>
                    </a:ext>
                  </a:extLst>
                </p:cNvPr>
                <p:cNvSpPr/>
                <p:nvPr/>
              </p:nvSpPr>
              <p:spPr bwMode="auto">
                <a:xfrm>
                  <a:off x="6626247" y="3056873"/>
                  <a:ext cx="105228" cy="61246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D449FD31-0B60-4608-968C-09CCC715D8DA}"/>
                    </a:ext>
                  </a:extLst>
                </p:cNvPr>
                <p:cNvSpPr/>
                <p:nvPr/>
              </p:nvSpPr>
              <p:spPr bwMode="auto">
                <a:xfrm flipH="1">
                  <a:off x="6907602" y="3056873"/>
                  <a:ext cx="105228" cy="61246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8EFEBEC6-CA83-47AB-AFAF-E0250C8007AF}"/>
                    </a:ext>
                  </a:extLst>
                </p:cNvPr>
                <p:cNvSpPr/>
                <p:nvPr/>
              </p:nvSpPr>
              <p:spPr bwMode="auto">
                <a:xfrm rot="2700000">
                  <a:off x="6666069" y="3294042"/>
                  <a:ext cx="38647" cy="156225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5E4DEAC9-2A5B-4A71-9E73-89A8E13BAFF0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976197" y="3294042"/>
                  <a:ext cx="38647" cy="156225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D2CCDE12-B20A-4290-A46A-3A629140ACB5}"/>
                    </a:ext>
                  </a:extLst>
                </p:cNvPr>
                <p:cNvSpPr/>
                <p:nvPr/>
              </p:nvSpPr>
              <p:spPr bwMode="auto">
                <a:xfrm rot="10800000">
                  <a:off x="6738729" y="3415160"/>
                  <a:ext cx="216206" cy="74798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3" name="楕円 357">
                  <a:extLst>
                    <a:ext uri="{FF2B5EF4-FFF2-40B4-BE49-F238E27FC236}">
                      <a16:creationId xmlns:a16="http://schemas.microsoft.com/office/drawing/2014/main" id="{5D0F645F-D492-416E-8158-A1A2831F1BD5}"/>
                    </a:ext>
                  </a:extLst>
                </p:cNvPr>
                <p:cNvSpPr/>
                <p:nvPr/>
              </p:nvSpPr>
              <p:spPr bwMode="auto">
                <a:xfrm>
                  <a:off x="6757477" y="3238989"/>
                  <a:ext cx="168816" cy="93599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CD2E07C-ACD0-4716-AAF1-2B44752BC515}"/>
                    </a:ext>
                  </a:extLst>
                </p:cNvPr>
                <p:cNvSpPr/>
                <p:nvPr/>
              </p:nvSpPr>
              <p:spPr bwMode="auto">
                <a:xfrm>
                  <a:off x="6796758" y="3204876"/>
                  <a:ext cx="90256" cy="134055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7CA6F00F-2A12-4776-A6E2-5951FB83A215}"/>
                  </a:ext>
                </a:extLst>
              </p:cNvPr>
              <p:cNvSpPr/>
              <p:nvPr/>
            </p:nvSpPr>
            <p:spPr bwMode="auto">
              <a:xfrm rot="10800000">
                <a:off x="6643027" y="3541906"/>
                <a:ext cx="321389" cy="189642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rgbClr val="808080"/>
                </a:fgClr>
                <a:bgClr>
                  <a:srgbClr val="FFFFFF">
                    <a:lumMod val="75000"/>
                  </a:srgbClr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9AF1C824-8107-4AE2-9CFF-B6DF0505F047}"/>
                </a:ext>
              </a:extLst>
            </p:cNvPr>
            <p:cNvGrpSpPr/>
            <p:nvPr/>
          </p:nvGrpSpPr>
          <p:grpSpPr>
            <a:xfrm>
              <a:off x="6621126" y="4198282"/>
              <a:ext cx="2730670" cy="1877422"/>
              <a:chOff x="170692" y="3697024"/>
              <a:chExt cx="3802054" cy="2614033"/>
            </a:xfrm>
          </p:grpSpPr>
          <p:sp>
            <p:nvSpPr>
              <p:cNvPr id="260" name="角丸四角形 733">
                <a:extLst>
                  <a:ext uri="{FF2B5EF4-FFF2-40B4-BE49-F238E27FC236}">
                    <a16:creationId xmlns:a16="http://schemas.microsoft.com/office/drawing/2014/main" id="{7746E761-6280-4CFD-83C3-321994C785AC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1" name="角丸四角形 734">
                <a:extLst>
                  <a:ext uri="{FF2B5EF4-FFF2-40B4-BE49-F238E27FC236}">
                    <a16:creationId xmlns:a16="http://schemas.microsoft.com/office/drawing/2014/main" id="{3AD20532-CEB3-44E2-AB2E-90B4C64218C0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AA4490EF-A5A0-485A-A76A-E2AB22CD1C3B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角丸四角形 733">
                <a:extLst>
                  <a:ext uri="{FF2B5EF4-FFF2-40B4-BE49-F238E27FC236}">
                    <a16:creationId xmlns:a16="http://schemas.microsoft.com/office/drawing/2014/main" id="{5260C064-46DC-4B7C-8F8F-9414CE629BC8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4" name="フリーフォーム 725">
                <a:extLst>
                  <a:ext uri="{FF2B5EF4-FFF2-40B4-BE49-F238E27FC236}">
                    <a16:creationId xmlns:a16="http://schemas.microsoft.com/office/drawing/2014/main" id="{D292ED01-2EBA-47A8-9F82-34F5495895E8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角丸四角形 726">
                <a:extLst>
                  <a:ext uri="{FF2B5EF4-FFF2-40B4-BE49-F238E27FC236}">
                    <a16:creationId xmlns:a16="http://schemas.microsoft.com/office/drawing/2014/main" id="{AD1A4A0A-9136-4CDF-BCCF-A1EA47067EFA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角丸四角形 734">
                <a:extLst>
                  <a:ext uri="{FF2B5EF4-FFF2-40B4-BE49-F238E27FC236}">
                    <a16:creationId xmlns:a16="http://schemas.microsoft.com/office/drawing/2014/main" id="{0F50CF1D-FB3E-498C-A314-029B33889481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206280AD-20A7-4135-9184-97CA3089BE52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円/楕円 730">
                <a:extLst>
                  <a:ext uri="{FF2B5EF4-FFF2-40B4-BE49-F238E27FC236}">
                    <a16:creationId xmlns:a16="http://schemas.microsoft.com/office/drawing/2014/main" id="{B1BD5D42-BBB4-4DD4-BF8A-0E0931F56115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87FF1A90-7231-4F3B-B96F-F98C39DB0180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円/楕円 730">
                <a:extLst>
                  <a:ext uri="{FF2B5EF4-FFF2-40B4-BE49-F238E27FC236}">
                    <a16:creationId xmlns:a16="http://schemas.microsoft.com/office/drawing/2014/main" id="{7A97B3E4-255A-4F24-8A88-52ECDF31FCFE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7400218A-A5D3-4A6B-B237-2C44B2569A04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45ACA41D-34A0-4538-9CEC-8B3B98F11D59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47A0876B-3901-4533-B208-71F4DC7FFD70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734">
                <a:extLst>
                  <a:ext uri="{FF2B5EF4-FFF2-40B4-BE49-F238E27FC236}">
                    <a16:creationId xmlns:a16="http://schemas.microsoft.com/office/drawing/2014/main" id="{0BC66AEF-A988-4D8C-AAC2-61356A9AE515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8" name="円: 塗りつぶしなし 257">
              <a:extLst>
                <a:ext uri="{FF2B5EF4-FFF2-40B4-BE49-F238E27FC236}">
                  <a16:creationId xmlns:a16="http://schemas.microsoft.com/office/drawing/2014/main" id="{6D50BD2B-B7B8-4A90-BCCB-E725BCA97CC6}"/>
                </a:ext>
              </a:extLst>
            </p:cNvPr>
            <p:cNvSpPr/>
            <p:nvPr/>
          </p:nvSpPr>
          <p:spPr>
            <a:xfrm>
              <a:off x="6948735" y="51163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9" name="円: 塗りつぶしなし 258">
              <a:extLst>
                <a:ext uri="{FF2B5EF4-FFF2-40B4-BE49-F238E27FC236}">
                  <a16:creationId xmlns:a16="http://schemas.microsoft.com/office/drawing/2014/main" id="{FF44A1D2-9E9A-4F4B-B4CB-54BC0B430708}"/>
                </a:ext>
              </a:extLst>
            </p:cNvPr>
            <p:cNvSpPr/>
            <p:nvPr/>
          </p:nvSpPr>
          <p:spPr>
            <a:xfrm>
              <a:off x="7863135" y="51163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A199F5EF-19C7-438E-9266-4EF8A68553BB}"/>
              </a:ext>
            </a:extLst>
          </p:cNvPr>
          <p:cNvGrpSpPr/>
          <p:nvPr/>
        </p:nvGrpSpPr>
        <p:grpSpPr>
          <a:xfrm>
            <a:off x="634638" y="1279053"/>
            <a:ext cx="2792937" cy="1877422"/>
            <a:chOff x="634638" y="1279053"/>
            <a:chExt cx="2792937" cy="1877422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C7DD8424-C295-4C93-A7CF-D71BA88C857D}"/>
                </a:ext>
              </a:extLst>
            </p:cNvPr>
            <p:cNvGrpSpPr/>
            <p:nvPr/>
          </p:nvGrpSpPr>
          <p:grpSpPr>
            <a:xfrm>
              <a:off x="1997254" y="1749710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BA874250-9D25-4D7A-85C2-7744B95526A8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75D1456-259A-4104-A717-9344B77247E5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B009A3D9-2421-4508-8A31-E329A37E602E}"/>
                </a:ext>
              </a:extLst>
            </p:cNvPr>
            <p:cNvGrpSpPr/>
            <p:nvPr/>
          </p:nvGrpSpPr>
          <p:grpSpPr>
            <a:xfrm>
              <a:off x="1570598" y="1572430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F270B48C-C13B-4C27-AFEF-FFC3F9677A2D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1574598-8255-4C2D-B99A-B89294685508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207868D0-632B-47A8-83AD-A1FF4ED3CAC2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04D0AEE0-371E-47C1-BA0A-54DA527D48D5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7BBFAF02-E4A5-4072-92EF-B9F851FC835B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22EE054C-AF28-42EE-AFFA-093152DF2DF2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382800A-8FC4-45B6-AA93-11C6104A7671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E1F4F986-E262-4058-A061-546776EF74ED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A736A002-7736-4535-BAF8-55948D38F612}"/>
                </a:ext>
              </a:extLst>
            </p:cNvPr>
            <p:cNvGrpSpPr/>
            <p:nvPr/>
          </p:nvGrpSpPr>
          <p:grpSpPr>
            <a:xfrm>
              <a:off x="1510030" y="1491660"/>
              <a:ext cx="560154" cy="873214"/>
              <a:chOff x="4436249" y="2563973"/>
              <a:chExt cx="1062368" cy="1656107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2E9DD2D8-334F-4A75-9444-34194CE9EBDF}"/>
                  </a:ext>
                </a:extLst>
              </p:cNvPr>
              <p:cNvSpPr/>
              <p:nvPr/>
            </p:nvSpPr>
            <p:spPr bwMode="auto">
              <a:xfrm flipH="1">
                <a:off x="5137555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3EC4D34-8151-4B6B-97A6-FDB693931F78}"/>
                  </a:ext>
                </a:extLst>
              </p:cNvPr>
              <p:cNvSpPr/>
              <p:nvPr/>
            </p:nvSpPr>
            <p:spPr bwMode="auto">
              <a:xfrm>
                <a:off x="4481480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楕円 211">
                <a:extLst>
                  <a:ext uri="{FF2B5EF4-FFF2-40B4-BE49-F238E27FC236}">
                    <a16:creationId xmlns:a16="http://schemas.microsoft.com/office/drawing/2014/main" id="{F7890544-66C1-4A70-8994-84409AFC3584}"/>
                  </a:ext>
                </a:extLst>
              </p:cNvPr>
              <p:cNvSpPr/>
              <p:nvPr/>
            </p:nvSpPr>
            <p:spPr bwMode="auto">
              <a:xfrm>
                <a:off x="4577087" y="3204592"/>
                <a:ext cx="733608" cy="781280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9F12BE09-94D7-4DD5-87A0-41C71993C6D9}"/>
                  </a:ext>
                </a:extLst>
              </p:cNvPr>
              <p:cNvSpPr/>
              <p:nvPr/>
            </p:nvSpPr>
            <p:spPr bwMode="auto">
              <a:xfrm>
                <a:off x="4517005" y="2563973"/>
                <a:ext cx="889648" cy="826240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C064617F-550A-4E6F-8EBE-AB2B9AF2C04D}"/>
                  </a:ext>
                </a:extLst>
              </p:cNvPr>
              <p:cNvSpPr/>
              <p:nvPr/>
            </p:nvSpPr>
            <p:spPr bwMode="auto">
              <a:xfrm rot="20700000">
                <a:off x="4446899" y="2980119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9DB80367-7620-4743-8E1A-DB652A22EF5B}"/>
                  </a:ext>
                </a:extLst>
              </p:cNvPr>
              <p:cNvGrpSpPr/>
              <p:nvPr/>
            </p:nvGrpSpPr>
            <p:grpSpPr>
              <a:xfrm rot="900000" flipH="1">
                <a:off x="5188928" y="2980119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6A6F9022-BB09-4552-A270-DED0DB144684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3FBE5CDA-6453-4C37-B384-F214145CDE6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41FFE276-8155-4496-A462-59E4AA66EB91}"/>
                  </a:ext>
                </a:extLst>
              </p:cNvPr>
              <p:cNvSpPr/>
              <p:nvPr/>
            </p:nvSpPr>
            <p:spPr bwMode="auto">
              <a:xfrm>
                <a:off x="4523002" y="2636814"/>
                <a:ext cx="841777" cy="92224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D9EB230F-F6F7-46D3-ACE9-F390D12067D2}"/>
                  </a:ext>
                </a:extLst>
              </p:cNvPr>
              <p:cNvSpPr/>
              <p:nvPr/>
            </p:nvSpPr>
            <p:spPr bwMode="auto">
              <a:xfrm>
                <a:off x="4614299" y="2902621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0D8F63DE-95D0-4023-84CF-18AB7369D486}"/>
                  </a:ext>
                </a:extLst>
              </p:cNvPr>
              <p:cNvSpPr/>
              <p:nvPr/>
            </p:nvSpPr>
            <p:spPr bwMode="auto">
              <a:xfrm>
                <a:off x="5046977" y="2902621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3C5C9F44-9E53-4C2A-813B-8CCFAF967B19}"/>
                  </a:ext>
                </a:extLst>
              </p:cNvPr>
              <p:cNvSpPr/>
              <p:nvPr/>
            </p:nvSpPr>
            <p:spPr bwMode="auto">
              <a:xfrm rot="10800000">
                <a:off x="4852151" y="3275141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B1D89607-A11D-47CF-A052-9AC6CEC411E8}"/>
                  </a:ext>
                </a:extLst>
              </p:cNvPr>
              <p:cNvSpPr/>
              <p:nvPr/>
            </p:nvSpPr>
            <p:spPr bwMode="auto">
              <a:xfrm rot="2700000">
                <a:off x="4729233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月 391">
                <a:extLst>
                  <a:ext uri="{FF2B5EF4-FFF2-40B4-BE49-F238E27FC236}">
                    <a16:creationId xmlns:a16="http://schemas.microsoft.com/office/drawing/2014/main" id="{681A73AB-ED0D-4E44-B5C1-31E03AA89723}"/>
                  </a:ext>
                </a:extLst>
              </p:cNvPr>
              <p:cNvSpPr/>
              <p:nvPr/>
            </p:nvSpPr>
            <p:spPr bwMode="auto">
              <a:xfrm rot="18900000" flipH="1">
                <a:off x="5039362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326D572-2F26-4BB0-A250-7E339E90EDD7}"/>
                  </a:ext>
                </a:extLst>
              </p:cNvPr>
              <p:cNvSpPr/>
              <p:nvPr/>
            </p:nvSpPr>
            <p:spPr bwMode="auto">
              <a:xfrm rot="10800000" flipV="1">
                <a:off x="4797241" y="3363428"/>
                <a:ext cx="225509" cy="8671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円/楕円 25">
                <a:extLst>
                  <a:ext uri="{FF2B5EF4-FFF2-40B4-BE49-F238E27FC236}">
                    <a16:creationId xmlns:a16="http://schemas.microsoft.com/office/drawing/2014/main" id="{DC64A8D4-19EA-4CF3-9C51-E9B1B2A668E9}"/>
                  </a:ext>
                </a:extLst>
              </p:cNvPr>
              <p:cNvSpPr/>
              <p:nvPr/>
            </p:nvSpPr>
            <p:spPr>
              <a:xfrm rot="17936766" flipH="1">
                <a:off x="4380303" y="3540540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円/楕円 25">
                <a:extLst>
                  <a:ext uri="{FF2B5EF4-FFF2-40B4-BE49-F238E27FC236}">
                    <a16:creationId xmlns:a16="http://schemas.microsoft.com/office/drawing/2014/main" id="{D8A3E245-B5B0-4D05-9013-D3F15D149366}"/>
                  </a:ext>
                </a:extLst>
              </p:cNvPr>
              <p:cNvSpPr/>
              <p:nvPr/>
            </p:nvSpPr>
            <p:spPr>
              <a:xfrm rot="3663234">
                <a:off x="4983030" y="3540539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円: 塗りつぶしなし 395">
                <a:extLst>
                  <a:ext uri="{FF2B5EF4-FFF2-40B4-BE49-F238E27FC236}">
                    <a16:creationId xmlns:a16="http://schemas.microsoft.com/office/drawing/2014/main" id="{773C348A-B964-4F28-BA90-D27245940E5D}"/>
                  </a:ext>
                </a:extLst>
              </p:cNvPr>
              <p:cNvSpPr/>
              <p:nvPr/>
            </p:nvSpPr>
            <p:spPr>
              <a:xfrm>
                <a:off x="4454689" y="3438800"/>
                <a:ext cx="781280" cy="781280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AAA4EE2F-5739-46BE-8115-44819A67A2D6}"/>
                  </a:ext>
                </a:extLst>
              </p:cNvPr>
              <p:cNvGrpSpPr/>
              <p:nvPr/>
            </p:nvGrpSpPr>
            <p:grpSpPr>
              <a:xfrm rot="17936766" flipH="1">
                <a:off x="4387680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403" name="角丸四角形 900">
                  <a:extLst>
                    <a:ext uri="{FF2B5EF4-FFF2-40B4-BE49-F238E27FC236}">
                      <a16:creationId xmlns:a16="http://schemas.microsoft.com/office/drawing/2014/main" id="{6436B07F-0BCD-4FBB-B79C-EDBBF038C0A9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4" name="角丸四角形 901">
                  <a:extLst>
                    <a:ext uri="{FF2B5EF4-FFF2-40B4-BE49-F238E27FC236}">
                      <a16:creationId xmlns:a16="http://schemas.microsoft.com/office/drawing/2014/main" id="{97A4D4D1-7467-4C5A-924C-0057653255B0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5" name="角丸四角形 902">
                  <a:extLst>
                    <a:ext uri="{FF2B5EF4-FFF2-40B4-BE49-F238E27FC236}">
                      <a16:creationId xmlns:a16="http://schemas.microsoft.com/office/drawing/2014/main" id="{2B913F63-5BBB-4E3B-9F3C-82A2AF7C03AF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6" name="角丸四角形 903">
                  <a:extLst>
                    <a:ext uri="{FF2B5EF4-FFF2-40B4-BE49-F238E27FC236}">
                      <a16:creationId xmlns:a16="http://schemas.microsoft.com/office/drawing/2014/main" id="{467818F3-0AB2-45DC-901D-F8817F0F96D4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80CA49D3-8076-4568-93E7-05539E570F8F}"/>
                  </a:ext>
                </a:extLst>
              </p:cNvPr>
              <p:cNvGrpSpPr/>
              <p:nvPr/>
            </p:nvGrpSpPr>
            <p:grpSpPr>
              <a:xfrm rot="3663234">
                <a:off x="5040842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399" name="角丸四角形 900">
                  <a:extLst>
                    <a:ext uri="{FF2B5EF4-FFF2-40B4-BE49-F238E27FC236}">
                      <a16:creationId xmlns:a16="http://schemas.microsoft.com/office/drawing/2014/main" id="{26D2D033-97B3-4FBD-B296-606834ED0F07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0" name="角丸四角形 901">
                  <a:extLst>
                    <a:ext uri="{FF2B5EF4-FFF2-40B4-BE49-F238E27FC236}">
                      <a16:creationId xmlns:a16="http://schemas.microsoft.com/office/drawing/2014/main" id="{16F88CE6-9405-45A1-B913-DBED7FA3C90E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1" name="角丸四角形 902">
                  <a:extLst>
                    <a:ext uri="{FF2B5EF4-FFF2-40B4-BE49-F238E27FC236}">
                      <a16:creationId xmlns:a16="http://schemas.microsoft.com/office/drawing/2014/main" id="{BC5D5C0D-5DD0-4713-BFB3-E92DCF323072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2" name="角丸四角形 903">
                  <a:extLst>
                    <a:ext uri="{FF2B5EF4-FFF2-40B4-BE49-F238E27FC236}">
                      <a16:creationId xmlns:a16="http://schemas.microsoft.com/office/drawing/2014/main" id="{509B2A25-B918-492F-84A0-C74680D383BF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EFBF7EF0-A94D-46E7-951A-BE29C016AB73}"/>
                </a:ext>
              </a:extLst>
            </p:cNvPr>
            <p:cNvGrpSpPr/>
            <p:nvPr/>
          </p:nvGrpSpPr>
          <p:grpSpPr>
            <a:xfrm>
              <a:off x="634638" y="1279053"/>
              <a:ext cx="2730670" cy="1877422"/>
              <a:chOff x="170692" y="3697024"/>
              <a:chExt cx="3802054" cy="2614033"/>
            </a:xfrm>
          </p:grpSpPr>
          <p:sp>
            <p:nvSpPr>
              <p:cNvPr id="366" name="角丸四角形 733">
                <a:extLst>
                  <a:ext uri="{FF2B5EF4-FFF2-40B4-BE49-F238E27FC236}">
                    <a16:creationId xmlns:a16="http://schemas.microsoft.com/office/drawing/2014/main" id="{A421D142-F417-4E83-A911-001D4D2D6DD2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角丸四角形 734">
                <a:extLst>
                  <a:ext uri="{FF2B5EF4-FFF2-40B4-BE49-F238E27FC236}">
                    <a16:creationId xmlns:a16="http://schemas.microsoft.com/office/drawing/2014/main" id="{7167EC17-F270-4BD2-8A8B-DFA1CDABB7B5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5A83C424-C0D3-4DE0-B3FD-5496DC21A324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角丸四角形 733">
                <a:extLst>
                  <a:ext uri="{FF2B5EF4-FFF2-40B4-BE49-F238E27FC236}">
                    <a16:creationId xmlns:a16="http://schemas.microsoft.com/office/drawing/2014/main" id="{CCADA757-2912-497F-9D41-5ABA57A112B4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フリーフォーム 725">
                <a:extLst>
                  <a:ext uri="{FF2B5EF4-FFF2-40B4-BE49-F238E27FC236}">
                    <a16:creationId xmlns:a16="http://schemas.microsoft.com/office/drawing/2014/main" id="{1A8EC383-8A37-4EC2-BEFC-FF2522458791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角丸四角形 726">
                <a:extLst>
                  <a:ext uri="{FF2B5EF4-FFF2-40B4-BE49-F238E27FC236}">
                    <a16:creationId xmlns:a16="http://schemas.microsoft.com/office/drawing/2014/main" id="{B846FDC3-F9B8-4385-94FF-E7633FD0878B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角丸四角形 734">
                <a:extLst>
                  <a:ext uri="{FF2B5EF4-FFF2-40B4-BE49-F238E27FC236}">
                    <a16:creationId xmlns:a16="http://schemas.microsoft.com/office/drawing/2014/main" id="{802CFD73-2399-4B0E-ACF5-324D1192A50B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98B6ED5-8455-47AE-A9A0-B2E39E51FAED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円/楕円 730">
                <a:extLst>
                  <a:ext uri="{FF2B5EF4-FFF2-40B4-BE49-F238E27FC236}">
                    <a16:creationId xmlns:a16="http://schemas.microsoft.com/office/drawing/2014/main" id="{A7F76806-01B3-4E46-AA2A-2EEC159E6EA4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0B8CEB1E-DA1E-4371-B7F1-3C9165312EED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円/楕円 730">
                <a:extLst>
                  <a:ext uri="{FF2B5EF4-FFF2-40B4-BE49-F238E27FC236}">
                    <a16:creationId xmlns:a16="http://schemas.microsoft.com/office/drawing/2014/main" id="{30C3FBB4-77C4-4F5F-A8CA-F72C0DF87EF5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A705A03C-756C-4A9A-A166-E2C95E5A9A1A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81393F95-B1EE-41C8-94CE-ADDF2F426B84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F4EC28C7-FBBA-4014-AD63-96036664C488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角丸四角形 734">
                <a:extLst>
                  <a:ext uri="{FF2B5EF4-FFF2-40B4-BE49-F238E27FC236}">
                    <a16:creationId xmlns:a16="http://schemas.microsoft.com/office/drawing/2014/main" id="{82B40737-B36C-41D7-B19A-01BF54D364D4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1" name="アーチ 350">
              <a:extLst>
                <a:ext uri="{FF2B5EF4-FFF2-40B4-BE49-F238E27FC236}">
                  <a16:creationId xmlns:a16="http://schemas.microsoft.com/office/drawing/2014/main" id="{F5CE58BB-AC49-41E6-A177-EA1F2BFC515B}"/>
                </a:ext>
              </a:extLst>
            </p:cNvPr>
            <p:cNvSpPr/>
            <p:nvPr/>
          </p:nvSpPr>
          <p:spPr>
            <a:xfrm rot="10800000">
              <a:off x="1593966" y="1692777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2" name="アーチ 351">
              <a:extLst>
                <a:ext uri="{FF2B5EF4-FFF2-40B4-BE49-F238E27FC236}">
                  <a16:creationId xmlns:a16="http://schemas.microsoft.com/office/drawing/2014/main" id="{532DFABF-14C2-4B28-A803-C2EA51A7C9D8}"/>
                </a:ext>
              </a:extLst>
            </p:cNvPr>
            <p:cNvSpPr/>
            <p:nvPr/>
          </p:nvSpPr>
          <p:spPr>
            <a:xfrm rot="10800000">
              <a:off x="1819391" y="1692777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B7AE2E4-6E5B-43E9-99F9-5440B4586651}"/>
                </a:ext>
              </a:extLst>
            </p:cNvPr>
            <p:cNvGrpSpPr/>
            <p:nvPr/>
          </p:nvGrpSpPr>
          <p:grpSpPr>
            <a:xfrm>
              <a:off x="964639" y="1404955"/>
              <a:ext cx="404188" cy="299441"/>
              <a:chOff x="4034323" y="4660676"/>
              <a:chExt cx="593620" cy="439781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05598FE-CDDD-4158-B5B8-1066E4B044FE}"/>
                  </a:ext>
                </a:extLst>
              </p:cNvPr>
              <p:cNvSpPr/>
              <p:nvPr/>
            </p:nvSpPr>
            <p:spPr>
              <a:xfrm>
                <a:off x="4504847" y="4951496"/>
                <a:ext cx="123096" cy="148961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D0FF376-6F9B-4C49-966B-19E9C9DA32F1}"/>
                  </a:ext>
                </a:extLst>
              </p:cNvPr>
              <p:cNvSpPr/>
              <p:nvPr/>
            </p:nvSpPr>
            <p:spPr>
              <a:xfrm>
                <a:off x="4307262" y="4850350"/>
                <a:ext cx="153042" cy="185199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4DEB2123-076C-473F-9F89-9B21D25D1B3D}"/>
                  </a:ext>
                </a:extLst>
              </p:cNvPr>
              <p:cNvSpPr/>
              <p:nvPr/>
            </p:nvSpPr>
            <p:spPr>
              <a:xfrm>
                <a:off x="4034323" y="4660676"/>
                <a:ext cx="210081" cy="254223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70D7B434-7F85-4E95-B0E1-557F5FF95583}"/>
                </a:ext>
              </a:extLst>
            </p:cNvPr>
            <p:cNvGrpSpPr/>
            <p:nvPr/>
          </p:nvGrpSpPr>
          <p:grpSpPr>
            <a:xfrm>
              <a:off x="2679160" y="1392680"/>
              <a:ext cx="705528" cy="269556"/>
              <a:chOff x="5597807" y="4318823"/>
              <a:chExt cx="705528" cy="269556"/>
            </a:xfrm>
          </p:grpSpPr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B60D9E72-8FFF-4E33-8165-F3DA04663B51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正方形/長方形 361">
                <a:extLst>
                  <a:ext uri="{FF2B5EF4-FFF2-40B4-BE49-F238E27FC236}">
                    <a16:creationId xmlns:a16="http://schemas.microsoft.com/office/drawing/2014/main" id="{7E82E280-924E-41A7-85A2-9515BA43DD52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0D211AE5-189C-4B77-8CAD-E73A4030F9D0}"/>
                </a:ext>
              </a:extLst>
            </p:cNvPr>
            <p:cNvGrpSpPr/>
            <p:nvPr/>
          </p:nvGrpSpPr>
          <p:grpSpPr>
            <a:xfrm>
              <a:off x="2679160" y="1399030"/>
              <a:ext cx="748415" cy="681700"/>
              <a:chOff x="5597807" y="4318823"/>
              <a:chExt cx="748415" cy="681700"/>
            </a:xfrm>
          </p:grpSpPr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E04E4DD2-80ED-479B-937F-ADD87BF6C657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301477EC-D198-4DE5-B852-967B2444476A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5CF782E2-8241-4DD6-9048-9FA43B899396}"/>
                  </a:ext>
                </a:extLst>
              </p:cNvPr>
              <p:cNvSpPr/>
              <p:nvPr/>
            </p:nvSpPr>
            <p:spPr>
              <a:xfrm>
                <a:off x="5731181" y="4954804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DD95A1C4-E9CD-4E73-A435-987F920775D6}"/>
                </a:ext>
              </a:extLst>
            </p:cNvPr>
            <p:cNvSpPr/>
            <p:nvPr/>
          </p:nvSpPr>
          <p:spPr>
            <a:xfrm>
              <a:off x="909278" y="233719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2A7CE999-2F52-48D0-A7BA-B6A6193BE149}"/>
                </a:ext>
              </a:extLst>
            </p:cNvPr>
            <p:cNvSpPr/>
            <p:nvPr/>
          </p:nvSpPr>
          <p:spPr>
            <a:xfrm>
              <a:off x="1861778" y="233719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6EF0C482-5169-4BEC-8915-0E95D5270C8C}"/>
              </a:ext>
            </a:extLst>
          </p:cNvPr>
          <p:cNvGrpSpPr/>
          <p:nvPr/>
        </p:nvGrpSpPr>
        <p:grpSpPr>
          <a:xfrm>
            <a:off x="662286" y="4198282"/>
            <a:ext cx="2766893" cy="1877422"/>
            <a:chOff x="662286" y="4198282"/>
            <a:chExt cx="2766893" cy="1877422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14BB7894-24E9-4C9D-9650-CEA706405F48}"/>
                </a:ext>
              </a:extLst>
            </p:cNvPr>
            <p:cNvGrpSpPr/>
            <p:nvPr/>
          </p:nvGrpSpPr>
          <p:grpSpPr>
            <a:xfrm>
              <a:off x="1989365" y="4668939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2763AC75-D89A-41D4-9969-E024F1BEB0E5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7B3DCA4F-1B8E-4CD7-8852-AA0BA9337282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9693E447-0BDF-4212-9CDA-0B70B80ADDC1}"/>
                </a:ext>
              </a:extLst>
            </p:cNvPr>
            <p:cNvGrpSpPr/>
            <p:nvPr/>
          </p:nvGrpSpPr>
          <p:grpSpPr>
            <a:xfrm>
              <a:off x="1562709" y="4491659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56EE22D6-6D39-472E-9A62-A7526FE9B562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01D7818-B63F-4AFB-8EF7-ED396A2AAFFB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6A1D98A0-6B28-4314-B308-99CAD6EA1F61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6C40BC2D-6D3E-4E6C-A6DE-2310DE3AA4F5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7EC92F34-D109-4993-A793-67E26BA04E79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A3282125-1761-4FB3-987C-9B78EE85B520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817081E2-D05F-495F-A1EA-F24B157CD72A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5B0C52E1-6532-43DA-AB33-A166F4F08809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28EB8436-4D0F-4A62-87BB-3C0AC18D3019}"/>
                </a:ext>
              </a:extLst>
            </p:cNvPr>
            <p:cNvGrpSpPr/>
            <p:nvPr/>
          </p:nvGrpSpPr>
          <p:grpSpPr>
            <a:xfrm>
              <a:off x="1505630" y="4388425"/>
              <a:ext cx="589902" cy="831735"/>
              <a:chOff x="2659991" y="4734308"/>
              <a:chExt cx="886177" cy="1249469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D6A3DF23-1F5C-4557-B624-EDC69E3646CC}"/>
                  </a:ext>
                </a:extLst>
              </p:cNvPr>
              <p:cNvSpPr/>
              <p:nvPr/>
            </p:nvSpPr>
            <p:spPr bwMode="auto">
              <a:xfrm flipH="1">
                <a:off x="3270814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4743CD73-63DC-4A79-AE6A-9290CB989666}"/>
                  </a:ext>
                </a:extLst>
              </p:cNvPr>
              <p:cNvSpPr/>
              <p:nvPr/>
            </p:nvSpPr>
            <p:spPr bwMode="auto">
              <a:xfrm>
                <a:off x="2682418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楕円 211">
                <a:extLst>
                  <a:ext uri="{FF2B5EF4-FFF2-40B4-BE49-F238E27FC236}">
                    <a16:creationId xmlns:a16="http://schemas.microsoft.com/office/drawing/2014/main" id="{AFED4DAD-7743-4265-8342-4CB18997FBD2}"/>
                  </a:ext>
                </a:extLst>
              </p:cNvPr>
              <p:cNvSpPr/>
              <p:nvPr/>
            </p:nvSpPr>
            <p:spPr bwMode="auto">
              <a:xfrm>
                <a:off x="2745086" y="5290813"/>
                <a:ext cx="694176" cy="69296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BBE0E3">
                  <a:lumMod val="2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8FC03B0D-8D90-42AE-BA59-BA85437064D7}"/>
                  </a:ext>
                </a:extLst>
              </p:cNvPr>
              <p:cNvSpPr/>
              <p:nvPr/>
            </p:nvSpPr>
            <p:spPr bwMode="auto">
              <a:xfrm>
                <a:off x="2944291" y="5210747"/>
                <a:ext cx="295767" cy="323644"/>
              </a:xfrm>
              <a:prstGeom prst="ellipse">
                <a:avLst/>
              </a:prstGeom>
              <a:solidFill>
                <a:srgbClr val="6600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楕円 175">
                <a:extLst>
                  <a:ext uri="{FF2B5EF4-FFF2-40B4-BE49-F238E27FC236}">
                    <a16:creationId xmlns:a16="http://schemas.microsoft.com/office/drawing/2014/main" id="{47EB6C01-842C-4699-B9F8-AC7DDA06B5CE}"/>
                  </a:ext>
                </a:extLst>
              </p:cNvPr>
              <p:cNvSpPr/>
              <p:nvPr/>
            </p:nvSpPr>
            <p:spPr bwMode="auto">
              <a:xfrm>
                <a:off x="2673962" y="4734308"/>
                <a:ext cx="838391" cy="553027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869D0490-A7C9-4B70-87FC-4C5E8DFB283A}"/>
                  </a:ext>
                </a:extLst>
              </p:cNvPr>
              <p:cNvSpPr/>
              <p:nvPr/>
            </p:nvSpPr>
            <p:spPr bwMode="auto">
              <a:xfrm rot="20700000">
                <a:off x="2659991" y="5104168"/>
                <a:ext cx="253453" cy="28692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5ACD1A3D-DBFA-4A79-97E1-9F55E08CAC3D}"/>
                  </a:ext>
                </a:extLst>
              </p:cNvPr>
              <p:cNvGrpSpPr/>
              <p:nvPr/>
            </p:nvGrpSpPr>
            <p:grpSpPr>
              <a:xfrm rot="900000" flipH="1">
                <a:off x="3292715" y="5104168"/>
                <a:ext cx="253453" cy="28692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88DDB4D2-CBC7-4456-A99A-8D098AED3C7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76A1150C-EB2B-49AC-81FC-E0299DDDEE44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22BE83BC-167C-4CF8-9676-06C6498E94D9}"/>
                  </a:ext>
                </a:extLst>
              </p:cNvPr>
              <p:cNvSpPr/>
              <p:nvPr/>
            </p:nvSpPr>
            <p:spPr bwMode="auto">
              <a:xfrm>
                <a:off x="2746517" y="4948202"/>
                <a:ext cx="691314" cy="628634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AD09FD87-0FC7-4EAF-9C37-51A0712E8652}"/>
                  </a:ext>
                </a:extLst>
              </p:cNvPr>
              <p:cNvGrpSpPr/>
              <p:nvPr/>
            </p:nvGrpSpPr>
            <p:grpSpPr>
              <a:xfrm>
                <a:off x="2780765" y="5091043"/>
                <a:ext cx="539641" cy="404215"/>
                <a:chOff x="2780765" y="5091043"/>
                <a:chExt cx="612734" cy="404215"/>
              </a:xfrm>
            </p:grpSpPr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40DB9698-CA26-4BA7-9369-52DD76F47CAF}"/>
                    </a:ext>
                  </a:extLst>
                </p:cNvPr>
                <p:cNvGrpSpPr/>
                <p:nvPr/>
              </p:nvGrpSpPr>
              <p:grpSpPr>
                <a:xfrm>
                  <a:off x="2780765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486" name="楕円 485">
                    <a:extLst>
                      <a:ext uri="{FF2B5EF4-FFF2-40B4-BE49-F238E27FC236}">
                        <a16:creationId xmlns:a16="http://schemas.microsoft.com/office/drawing/2014/main" id="{F97309BB-0533-4356-A17C-BBDEE20E316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21F4E360-289D-46F3-BDD9-471598D4A69D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001602A2-2E67-430D-B3A5-8BCCE3AD3176}"/>
                    </a:ext>
                  </a:extLst>
                </p:cNvPr>
                <p:cNvGrpSpPr/>
                <p:nvPr/>
              </p:nvGrpSpPr>
              <p:grpSpPr>
                <a:xfrm flipH="1">
                  <a:off x="3341033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F1F3FF78-523A-4AF5-B91F-EED96591C069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5" name="楕円 484">
                    <a:extLst>
                      <a:ext uri="{FF2B5EF4-FFF2-40B4-BE49-F238E27FC236}">
                        <a16:creationId xmlns:a16="http://schemas.microsoft.com/office/drawing/2014/main" id="{904611F1-6A94-4544-A9FA-5F00F4D96D0E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3B1019E9-20B8-46D1-9BEE-45AFBE7DE51A}"/>
                    </a:ext>
                  </a:extLst>
                </p:cNvPr>
                <p:cNvSpPr/>
                <p:nvPr/>
              </p:nvSpPr>
              <p:spPr bwMode="auto">
                <a:xfrm rot="5400000">
                  <a:off x="3054976" y="5352998"/>
                  <a:ext cx="76604" cy="207915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DE7D32A6-02AE-4DE3-B003-1B2A02C7D853}"/>
                    </a:ext>
                  </a:extLst>
                </p:cNvPr>
                <p:cNvSpPr/>
                <p:nvPr/>
              </p:nvSpPr>
              <p:spPr bwMode="auto">
                <a:xfrm>
                  <a:off x="2848536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9D050E71-F76A-4A53-BE7D-2FD289F0449F}"/>
                    </a:ext>
                  </a:extLst>
                </p:cNvPr>
                <p:cNvSpPr/>
                <p:nvPr/>
              </p:nvSpPr>
              <p:spPr bwMode="auto">
                <a:xfrm>
                  <a:off x="3197921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BB41BFF5-32DF-49BE-AE5C-90F42BFD267F}"/>
                    </a:ext>
                  </a:extLst>
                </p:cNvPr>
                <p:cNvSpPr/>
                <p:nvPr/>
              </p:nvSpPr>
              <p:spPr bwMode="auto">
                <a:xfrm rot="2700000">
                  <a:off x="2944609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9F70A55D-369F-4BBE-98CF-B5AA24109E2E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98422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楕円 357">
                  <a:extLst>
                    <a:ext uri="{FF2B5EF4-FFF2-40B4-BE49-F238E27FC236}">
                      <a16:creationId xmlns:a16="http://schemas.microsoft.com/office/drawing/2014/main" id="{364B3844-7094-41B5-A5F1-AABE141D08D4}"/>
                    </a:ext>
                  </a:extLst>
                </p:cNvPr>
                <p:cNvSpPr/>
                <p:nvPr/>
              </p:nvSpPr>
              <p:spPr bwMode="auto">
                <a:xfrm>
                  <a:off x="3023093" y="5296138"/>
                  <a:ext cx="138161" cy="76602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AB6E0901-3854-4D6A-BD08-24233996C268}"/>
                    </a:ext>
                  </a:extLst>
                </p:cNvPr>
                <p:cNvSpPr/>
                <p:nvPr/>
              </p:nvSpPr>
              <p:spPr bwMode="auto">
                <a:xfrm>
                  <a:off x="3055240" y="5268220"/>
                  <a:ext cx="73866" cy="109713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326127AD-623E-4BA9-8B70-65D51700FF63}"/>
                </a:ext>
              </a:extLst>
            </p:cNvPr>
            <p:cNvSpPr/>
            <p:nvPr/>
          </p:nvSpPr>
          <p:spPr>
            <a:xfrm rot="1290741">
              <a:off x="1888069" y="4945580"/>
              <a:ext cx="222622" cy="146270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A6A48BCA-7777-4EEC-AA71-A084C8228188}"/>
                </a:ext>
              </a:extLst>
            </p:cNvPr>
            <p:cNvGrpSpPr/>
            <p:nvPr/>
          </p:nvGrpSpPr>
          <p:grpSpPr>
            <a:xfrm>
              <a:off x="1497678" y="4866229"/>
              <a:ext cx="436487" cy="411945"/>
              <a:chOff x="4270375" y="4816899"/>
              <a:chExt cx="436487" cy="411945"/>
            </a:xfrm>
          </p:grpSpPr>
          <p:sp>
            <p:nvSpPr>
              <p:cNvPr id="453" name="円/楕円 25">
                <a:extLst>
                  <a:ext uri="{FF2B5EF4-FFF2-40B4-BE49-F238E27FC236}">
                    <a16:creationId xmlns:a16="http://schemas.microsoft.com/office/drawing/2014/main" id="{BFCCE209-E638-4030-9E70-D002B478AD55}"/>
                  </a:ext>
                </a:extLst>
              </p:cNvPr>
              <p:cNvSpPr/>
              <p:nvPr/>
            </p:nvSpPr>
            <p:spPr>
              <a:xfrm rot="17936766" flipH="1">
                <a:off x="4240876" y="4870544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円/楕円 25">
                <a:extLst>
                  <a:ext uri="{FF2B5EF4-FFF2-40B4-BE49-F238E27FC236}">
                    <a16:creationId xmlns:a16="http://schemas.microsoft.com/office/drawing/2014/main" id="{522C4E51-7AE1-4335-A6B3-B0B80DECB8DF}"/>
                  </a:ext>
                </a:extLst>
              </p:cNvPr>
              <p:cNvSpPr/>
              <p:nvPr/>
            </p:nvSpPr>
            <p:spPr>
              <a:xfrm rot="3663234">
                <a:off x="4558676" y="4870543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円: 塗りつぶしなし 454">
                <a:extLst>
                  <a:ext uri="{FF2B5EF4-FFF2-40B4-BE49-F238E27FC236}">
                    <a16:creationId xmlns:a16="http://schemas.microsoft.com/office/drawing/2014/main" id="{49140C42-CC0A-41C3-9D64-642E4A5FA3EA}"/>
                  </a:ext>
                </a:extLst>
              </p:cNvPr>
              <p:cNvSpPr/>
              <p:nvPr/>
            </p:nvSpPr>
            <p:spPr>
              <a:xfrm>
                <a:off x="4280098" y="4816899"/>
                <a:ext cx="411945" cy="411945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96C5C985-A117-48BE-9A22-50F7781CDB33}"/>
                  </a:ext>
                </a:extLst>
              </p:cNvPr>
              <p:cNvGrpSpPr/>
              <p:nvPr/>
            </p:nvGrpSpPr>
            <p:grpSpPr>
              <a:xfrm rot="17936766" flipH="1">
                <a:off x="4244766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462" name="角丸四角形 900">
                  <a:extLst>
                    <a:ext uri="{FF2B5EF4-FFF2-40B4-BE49-F238E27FC236}">
                      <a16:creationId xmlns:a16="http://schemas.microsoft.com/office/drawing/2014/main" id="{D5DC5C64-996A-47DE-9684-5D255B65CA73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3" name="角丸四角形 901">
                  <a:extLst>
                    <a:ext uri="{FF2B5EF4-FFF2-40B4-BE49-F238E27FC236}">
                      <a16:creationId xmlns:a16="http://schemas.microsoft.com/office/drawing/2014/main" id="{B515A9AC-75DC-48E8-BAB5-7779ECEE36BB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4" name="角丸四角形 902">
                  <a:extLst>
                    <a:ext uri="{FF2B5EF4-FFF2-40B4-BE49-F238E27FC236}">
                      <a16:creationId xmlns:a16="http://schemas.microsoft.com/office/drawing/2014/main" id="{0A057152-26FB-4AE8-87AB-C1EE6F42B2BD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角丸四角形 903">
                  <a:extLst>
                    <a:ext uri="{FF2B5EF4-FFF2-40B4-BE49-F238E27FC236}">
                      <a16:creationId xmlns:a16="http://schemas.microsoft.com/office/drawing/2014/main" id="{6CF03A3D-CB11-44C1-9E8F-22DF57B83FDC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1A89EB5B-1B40-410B-AC87-8255EDF656DC}"/>
                  </a:ext>
                </a:extLst>
              </p:cNvPr>
              <p:cNvGrpSpPr/>
              <p:nvPr/>
            </p:nvGrpSpPr>
            <p:grpSpPr>
              <a:xfrm rot="3663234">
                <a:off x="4589158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458" name="角丸四角形 900">
                  <a:extLst>
                    <a:ext uri="{FF2B5EF4-FFF2-40B4-BE49-F238E27FC236}">
                      <a16:creationId xmlns:a16="http://schemas.microsoft.com/office/drawing/2014/main" id="{A1B01015-1AAE-4D2F-9FA3-A4B0AFA0ABF4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9" name="角丸四角形 901">
                  <a:extLst>
                    <a:ext uri="{FF2B5EF4-FFF2-40B4-BE49-F238E27FC236}">
                      <a16:creationId xmlns:a16="http://schemas.microsoft.com/office/drawing/2014/main" id="{DA7BD12B-7C83-421E-870B-79D4986AAF3E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0" name="角丸四角形 902">
                  <a:extLst>
                    <a:ext uri="{FF2B5EF4-FFF2-40B4-BE49-F238E27FC236}">
                      <a16:creationId xmlns:a16="http://schemas.microsoft.com/office/drawing/2014/main" id="{950CA480-6DC7-4A3C-9D63-692021120406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1" name="角丸四角形 903">
                  <a:extLst>
                    <a:ext uri="{FF2B5EF4-FFF2-40B4-BE49-F238E27FC236}">
                      <a16:creationId xmlns:a16="http://schemas.microsoft.com/office/drawing/2014/main" id="{1C227BE5-A0DF-4F10-B914-4A6EBA2E2F26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6A501A94-6AD6-45C4-BCE4-8DAC286E4993}"/>
                </a:ext>
              </a:extLst>
            </p:cNvPr>
            <p:cNvGrpSpPr/>
            <p:nvPr/>
          </p:nvGrpSpPr>
          <p:grpSpPr>
            <a:xfrm>
              <a:off x="662286" y="4198282"/>
              <a:ext cx="2730670" cy="1877422"/>
              <a:chOff x="170692" y="3697024"/>
              <a:chExt cx="3802054" cy="2614033"/>
            </a:xfrm>
          </p:grpSpPr>
          <p:sp>
            <p:nvSpPr>
              <p:cNvPr id="438" name="角丸四角形 733">
                <a:extLst>
                  <a:ext uri="{FF2B5EF4-FFF2-40B4-BE49-F238E27FC236}">
                    <a16:creationId xmlns:a16="http://schemas.microsoft.com/office/drawing/2014/main" id="{5DA53BA8-9A96-4A93-8182-7D308CF2D176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角丸四角形 734">
                <a:extLst>
                  <a:ext uri="{FF2B5EF4-FFF2-40B4-BE49-F238E27FC236}">
                    <a16:creationId xmlns:a16="http://schemas.microsoft.com/office/drawing/2014/main" id="{9749A1D7-FAE8-4BBC-A292-497E1BDA4983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C844E236-AA7A-4955-BB1F-6C7034D16145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角丸四角形 733">
                <a:extLst>
                  <a:ext uri="{FF2B5EF4-FFF2-40B4-BE49-F238E27FC236}">
                    <a16:creationId xmlns:a16="http://schemas.microsoft.com/office/drawing/2014/main" id="{4F5B419C-2452-406D-B094-33872BD3677B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フリーフォーム 725">
                <a:extLst>
                  <a:ext uri="{FF2B5EF4-FFF2-40B4-BE49-F238E27FC236}">
                    <a16:creationId xmlns:a16="http://schemas.microsoft.com/office/drawing/2014/main" id="{690C9A42-A855-429B-A75A-41875DF2A62A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角丸四角形 726">
                <a:extLst>
                  <a:ext uri="{FF2B5EF4-FFF2-40B4-BE49-F238E27FC236}">
                    <a16:creationId xmlns:a16="http://schemas.microsoft.com/office/drawing/2014/main" id="{A04CB8FE-2984-4F57-8ABE-F7E6E361F56B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角丸四角形 734">
                <a:extLst>
                  <a:ext uri="{FF2B5EF4-FFF2-40B4-BE49-F238E27FC236}">
                    <a16:creationId xmlns:a16="http://schemas.microsoft.com/office/drawing/2014/main" id="{46D0907C-6C1D-49F3-85D0-F320A53E495F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D32BB4B0-7AC8-49BD-8B81-3925EA33FCD3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円/楕円 730">
                <a:extLst>
                  <a:ext uri="{FF2B5EF4-FFF2-40B4-BE49-F238E27FC236}">
                    <a16:creationId xmlns:a16="http://schemas.microsoft.com/office/drawing/2014/main" id="{7C983FE3-A4D8-410F-A03B-ECD2A746FD2E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6CB09AF3-0328-42F1-8936-2DFA1354FB75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円/楕円 730">
                <a:extLst>
                  <a:ext uri="{FF2B5EF4-FFF2-40B4-BE49-F238E27FC236}">
                    <a16:creationId xmlns:a16="http://schemas.microsoft.com/office/drawing/2014/main" id="{5F7E50FF-592E-486B-964D-C783EF1E5739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0487E91F-A330-4B4B-BD23-668A708453FB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22D32883-1D0B-49AE-B08C-E7F7F27F17EB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C3E3BDF4-8486-46D4-9D7A-9FEB23D208D7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角丸四角形 734">
                <a:extLst>
                  <a:ext uri="{FF2B5EF4-FFF2-40B4-BE49-F238E27FC236}">
                    <a16:creationId xmlns:a16="http://schemas.microsoft.com/office/drawing/2014/main" id="{10CF4BD7-8875-48B3-A8DC-CA6D4966C746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6" name="アーチ 425">
              <a:extLst>
                <a:ext uri="{FF2B5EF4-FFF2-40B4-BE49-F238E27FC236}">
                  <a16:creationId xmlns:a16="http://schemas.microsoft.com/office/drawing/2014/main" id="{F8633DE1-DF71-4ACE-A62E-80965E3C11C2}"/>
                </a:ext>
              </a:extLst>
            </p:cNvPr>
            <p:cNvSpPr/>
            <p:nvPr/>
          </p:nvSpPr>
          <p:spPr>
            <a:xfrm rot="10800000">
              <a:off x="1627848" y="4634274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7" name="アーチ 426">
              <a:extLst>
                <a:ext uri="{FF2B5EF4-FFF2-40B4-BE49-F238E27FC236}">
                  <a16:creationId xmlns:a16="http://schemas.microsoft.com/office/drawing/2014/main" id="{80939EA6-2506-43BC-90A9-A1B35DB0DE23}"/>
                </a:ext>
              </a:extLst>
            </p:cNvPr>
            <p:cNvSpPr/>
            <p:nvPr/>
          </p:nvSpPr>
          <p:spPr>
            <a:xfrm rot="10800000">
              <a:off x="1800440" y="4634274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8D11F06C-2302-4F3E-AD32-AD14522BD8BD}"/>
                </a:ext>
              </a:extLst>
            </p:cNvPr>
            <p:cNvGrpSpPr/>
            <p:nvPr/>
          </p:nvGrpSpPr>
          <p:grpSpPr>
            <a:xfrm>
              <a:off x="964639" y="4364055"/>
              <a:ext cx="404188" cy="299441"/>
              <a:chOff x="4034323" y="4660676"/>
              <a:chExt cx="593620" cy="439781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F1E7D06-1CF4-40CC-8729-262722FA7C18}"/>
                  </a:ext>
                </a:extLst>
              </p:cNvPr>
              <p:cNvSpPr/>
              <p:nvPr/>
            </p:nvSpPr>
            <p:spPr>
              <a:xfrm>
                <a:off x="4504847" y="4951496"/>
                <a:ext cx="123096" cy="148961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B53512A3-FF59-493B-B011-4C41C37B88AA}"/>
                  </a:ext>
                </a:extLst>
              </p:cNvPr>
              <p:cNvSpPr/>
              <p:nvPr/>
            </p:nvSpPr>
            <p:spPr>
              <a:xfrm>
                <a:off x="4307262" y="4850350"/>
                <a:ext cx="153042" cy="185199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888341D3-CB2D-495D-8A8F-E9045A350A92}"/>
                  </a:ext>
                </a:extLst>
              </p:cNvPr>
              <p:cNvSpPr/>
              <p:nvPr/>
            </p:nvSpPr>
            <p:spPr>
              <a:xfrm>
                <a:off x="4034323" y="4660676"/>
                <a:ext cx="210081" cy="254223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8952EC07-4E19-4422-9A4D-DFD8A2A3FACE}"/>
                </a:ext>
              </a:extLst>
            </p:cNvPr>
            <p:cNvGrpSpPr/>
            <p:nvPr/>
          </p:nvGrpSpPr>
          <p:grpSpPr>
            <a:xfrm>
              <a:off x="2679160" y="4339080"/>
              <a:ext cx="750019" cy="656971"/>
              <a:chOff x="5597807" y="4318823"/>
              <a:chExt cx="750019" cy="656971"/>
            </a:xfrm>
          </p:grpSpPr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93849CBE-6411-48DD-9960-89F1B005766A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D3966B96-2AAB-4555-9938-31218534830F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正方形/長方形 433">
                <a:extLst>
                  <a:ext uri="{FF2B5EF4-FFF2-40B4-BE49-F238E27FC236}">
                    <a16:creationId xmlns:a16="http://schemas.microsoft.com/office/drawing/2014/main" id="{D0C98C0B-25C4-4118-9264-41C83ACE5403}"/>
                  </a:ext>
                </a:extLst>
              </p:cNvPr>
              <p:cNvSpPr/>
              <p:nvPr/>
            </p:nvSpPr>
            <p:spPr>
              <a:xfrm>
                <a:off x="5732785" y="4930075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0" name="楕円 429">
              <a:extLst>
                <a:ext uri="{FF2B5EF4-FFF2-40B4-BE49-F238E27FC236}">
                  <a16:creationId xmlns:a16="http://schemas.microsoft.com/office/drawing/2014/main" id="{7398BC0E-F028-465E-9EB5-1FA47979E587}"/>
                </a:ext>
              </a:extLst>
            </p:cNvPr>
            <p:cNvSpPr/>
            <p:nvPr/>
          </p:nvSpPr>
          <p:spPr>
            <a:xfrm>
              <a:off x="934678" y="527724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4AC66AEB-BAAD-43EC-9764-C482472333A2}"/>
                </a:ext>
              </a:extLst>
            </p:cNvPr>
            <p:cNvSpPr/>
            <p:nvPr/>
          </p:nvSpPr>
          <p:spPr>
            <a:xfrm>
              <a:off x="1887178" y="527724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5E9396E3-5DF2-4776-ABBB-6D0071091A91}"/>
              </a:ext>
            </a:extLst>
          </p:cNvPr>
          <p:cNvGrpSpPr/>
          <p:nvPr/>
        </p:nvGrpSpPr>
        <p:grpSpPr>
          <a:xfrm>
            <a:off x="3640436" y="4198282"/>
            <a:ext cx="2820062" cy="1877422"/>
            <a:chOff x="3640436" y="4198282"/>
            <a:chExt cx="2820062" cy="1877422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E3CFA989-6557-40A7-9572-FBE364A9909F}"/>
                </a:ext>
              </a:extLst>
            </p:cNvPr>
            <p:cNvGrpSpPr/>
            <p:nvPr/>
          </p:nvGrpSpPr>
          <p:grpSpPr>
            <a:xfrm>
              <a:off x="4967515" y="4668939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D78D1995-0C7B-4A4B-AD5C-8794E3F107A0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D6FFEF69-7458-4571-BFFD-6DBAA37164AB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285312EB-3703-45CC-A44A-B455BEF72B11}"/>
                </a:ext>
              </a:extLst>
            </p:cNvPr>
            <p:cNvGrpSpPr/>
            <p:nvPr/>
          </p:nvGrpSpPr>
          <p:grpSpPr>
            <a:xfrm>
              <a:off x="4540859" y="4491659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F5F9DD6B-E217-4060-ACC7-34CB7B9E40D5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6A86421F-47C9-470A-B1E5-2C85F908DD61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A782FEA9-9331-4C52-8F1F-5DE0CE80384B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1116372F-D835-4DC2-AC20-8B206C2BF977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CD6CC9C9-DC67-4A5A-A604-DF5038BAE942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C9244B83-7BA2-41D1-A2C0-4AAECEB096A1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6BFB3E64-1E1F-4F7D-945D-8DFFFC0FA503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AACE7C1-82C9-4BF9-9446-E7C92BA31524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6F6C781E-B6C9-4D9E-819D-95FD6883DBC5}"/>
                </a:ext>
              </a:extLst>
            </p:cNvPr>
            <p:cNvGrpSpPr/>
            <p:nvPr/>
          </p:nvGrpSpPr>
          <p:grpSpPr>
            <a:xfrm>
              <a:off x="4483780" y="4388425"/>
              <a:ext cx="611386" cy="831735"/>
              <a:chOff x="2659991" y="4734308"/>
              <a:chExt cx="918451" cy="1249469"/>
            </a:xfrm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F7F5E981-FA5B-479C-8E32-91AC8378F6DC}"/>
                  </a:ext>
                </a:extLst>
              </p:cNvPr>
              <p:cNvSpPr/>
              <p:nvPr/>
            </p:nvSpPr>
            <p:spPr bwMode="auto">
              <a:xfrm flipH="1">
                <a:off x="3270814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08AE1049-55CF-446B-BFE2-B491A84C4A59}"/>
                  </a:ext>
                </a:extLst>
              </p:cNvPr>
              <p:cNvSpPr/>
              <p:nvPr/>
            </p:nvSpPr>
            <p:spPr bwMode="auto">
              <a:xfrm>
                <a:off x="2682418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1" name="楕円 211">
                <a:extLst>
                  <a:ext uri="{FF2B5EF4-FFF2-40B4-BE49-F238E27FC236}">
                    <a16:creationId xmlns:a16="http://schemas.microsoft.com/office/drawing/2014/main" id="{844005A8-681F-45D0-98EB-258CFA463045}"/>
                  </a:ext>
                </a:extLst>
              </p:cNvPr>
              <p:cNvSpPr/>
              <p:nvPr/>
            </p:nvSpPr>
            <p:spPr bwMode="auto">
              <a:xfrm>
                <a:off x="2745086" y="5290813"/>
                <a:ext cx="694176" cy="69296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BBE0E3">
                  <a:lumMod val="2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6AA66C53-C3EE-4539-AF27-559B4B598164}"/>
                  </a:ext>
                </a:extLst>
              </p:cNvPr>
              <p:cNvSpPr/>
              <p:nvPr/>
            </p:nvSpPr>
            <p:spPr bwMode="auto">
              <a:xfrm>
                <a:off x="2944291" y="5210747"/>
                <a:ext cx="295767" cy="323644"/>
              </a:xfrm>
              <a:prstGeom prst="ellipse">
                <a:avLst/>
              </a:pr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3" name="楕円 175">
                <a:extLst>
                  <a:ext uri="{FF2B5EF4-FFF2-40B4-BE49-F238E27FC236}">
                    <a16:creationId xmlns:a16="http://schemas.microsoft.com/office/drawing/2014/main" id="{3FBC11CA-386B-43AE-BE5C-F37D9E42585C}"/>
                  </a:ext>
                </a:extLst>
              </p:cNvPr>
              <p:cNvSpPr/>
              <p:nvPr/>
            </p:nvSpPr>
            <p:spPr bwMode="auto">
              <a:xfrm>
                <a:off x="2673960" y="4734308"/>
                <a:ext cx="904482" cy="553027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03B5DFF5-6ADE-4E8B-A0EC-DE3E1CEE1EFE}"/>
                  </a:ext>
                </a:extLst>
              </p:cNvPr>
              <p:cNvSpPr/>
              <p:nvPr/>
            </p:nvSpPr>
            <p:spPr bwMode="auto">
              <a:xfrm rot="20700000">
                <a:off x="2659991" y="5104168"/>
                <a:ext cx="253453" cy="28692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5E355AE8-B5BA-4D4E-A0FC-24AA1B363D4E}"/>
                  </a:ext>
                </a:extLst>
              </p:cNvPr>
              <p:cNvGrpSpPr/>
              <p:nvPr/>
            </p:nvGrpSpPr>
            <p:grpSpPr>
              <a:xfrm rot="900000" flipH="1">
                <a:off x="3292715" y="5104168"/>
                <a:ext cx="253453" cy="28692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215E23D7-8911-4BEE-BE7C-65736132B1C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41F27E19-943D-45CB-BC44-67BBAF527CA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D981645E-83CF-404C-B9DE-3CDAE64AA2F5}"/>
                  </a:ext>
                </a:extLst>
              </p:cNvPr>
              <p:cNvSpPr/>
              <p:nvPr/>
            </p:nvSpPr>
            <p:spPr bwMode="auto">
              <a:xfrm>
                <a:off x="2746517" y="4948202"/>
                <a:ext cx="691314" cy="628634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96D063AE-4CAE-4234-A200-C16799089CF6}"/>
                  </a:ext>
                </a:extLst>
              </p:cNvPr>
              <p:cNvGrpSpPr/>
              <p:nvPr/>
            </p:nvGrpSpPr>
            <p:grpSpPr>
              <a:xfrm>
                <a:off x="2780765" y="5091043"/>
                <a:ext cx="539641" cy="404215"/>
                <a:chOff x="2780765" y="5091043"/>
                <a:chExt cx="612734" cy="404215"/>
              </a:xfrm>
            </p:grpSpPr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EBBD6439-229A-4CD9-980E-A3998D0D91EE}"/>
                    </a:ext>
                  </a:extLst>
                </p:cNvPr>
                <p:cNvGrpSpPr/>
                <p:nvPr/>
              </p:nvGrpSpPr>
              <p:grpSpPr>
                <a:xfrm>
                  <a:off x="2780765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F419DB8B-6C7A-4548-9646-004194D9AD2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0" name="楕円 569">
                    <a:extLst>
                      <a:ext uri="{FF2B5EF4-FFF2-40B4-BE49-F238E27FC236}">
                        <a16:creationId xmlns:a16="http://schemas.microsoft.com/office/drawing/2014/main" id="{12E497CA-DF16-4350-BA43-6FA1A1CF1AA2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2B6F9606-4F6F-4564-99EC-DC97E95D1F72}"/>
                    </a:ext>
                  </a:extLst>
                </p:cNvPr>
                <p:cNvGrpSpPr/>
                <p:nvPr/>
              </p:nvGrpSpPr>
              <p:grpSpPr>
                <a:xfrm flipH="1">
                  <a:off x="3341033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B804AA03-0885-44EC-9260-62C5CDEC281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2DC79701-42A4-4010-BAD1-6CA925749D4C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23BEDB42-60B7-41F2-A2C8-3F2A227C2EF2}"/>
                    </a:ext>
                  </a:extLst>
                </p:cNvPr>
                <p:cNvSpPr/>
                <p:nvPr/>
              </p:nvSpPr>
              <p:spPr bwMode="auto">
                <a:xfrm rot="5400000">
                  <a:off x="3054976" y="5352998"/>
                  <a:ext cx="76604" cy="207915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336DD93B-6B74-4137-84BC-27EE993C1FAB}"/>
                    </a:ext>
                  </a:extLst>
                </p:cNvPr>
                <p:cNvSpPr/>
                <p:nvPr/>
              </p:nvSpPr>
              <p:spPr bwMode="auto">
                <a:xfrm rot="1800000">
                  <a:off x="2880410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7A2FDDC3-17E5-452E-9AAC-24FD83694946}"/>
                    </a:ext>
                  </a:extLst>
                </p:cNvPr>
                <p:cNvSpPr/>
                <p:nvPr/>
              </p:nvSpPr>
              <p:spPr bwMode="auto">
                <a:xfrm rot="19800000">
                  <a:off x="3169819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3" name="月 562">
                  <a:extLst>
                    <a:ext uri="{FF2B5EF4-FFF2-40B4-BE49-F238E27FC236}">
                      <a16:creationId xmlns:a16="http://schemas.microsoft.com/office/drawing/2014/main" id="{09B08873-9F25-4859-9AF2-F6FF4F08CF5C}"/>
                    </a:ext>
                  </a:extLst>
                </p:cNvPr>
                <p:cNvSpPr/>
                <p:nvPr/>
              </p:nvSpPr>
              <p:spPr bwMode="auto">
                <a:xfrm rot="2700000">
                  <a:off x="2944609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4" name="月 563">
                  <a:extLst>
                    <a:ext uri="{FF2B5EF4-FFF2-40B4-BE49-F238E27FC236}">
                      <a16:creationId xmlns:a16="http://schemas.microsoft.com/office/drawing/2014/main" id="{11DE81F6-6B10-4131-B344-F2CD964881D6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98422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5" name="楕円 357">
                  <a:extLst>
                    <a:ext uri="{FF2B5EF4-FFF2-40B4-BE49-F238E27FC236}">
                      <a16:creationId xmlns:a16="http://schemas.microsoft.com/office/drawing/2014/main" id="{BA9B97F9-E3A7-4D51-A05A-6CA5A821EC8C}"/>
                    </a:ext>
                  </a:extLst>
                </p:cNvPr>
                <p:cNvSpPr/>
                <p:nvPr/>
              </p:nvSpPr>
              <p:spPr bwMode="auto">
                <a:xfrm>
                  <a:off x="3023093" y="5296138"/>
                  <a:ext cx="138161" cy="76602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8C2137E7-4773-471B-A91B-390B1FAE7505}"/>
                    </a:ext>
                  </a:extLst>
                </p:cNvPr>
                <p:cNvSpPr/>
                <p:nvPr/>
              </p:nvSpPr>
              <p:spPr bwMode="auto">
                <a:xfrm>
                  <a:off x="3055240" y="5268220"/>
                  <a:ext cx="73866" cy="109713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390CB353-39CE-4E83-9D51-045BFA173948}"/>
                </a:ext>
              </a:extLst>
            </p:cNvPr>
            <p:cNvSpPr/>
            <p:nvPr/>
          </p:nvSpPr>
          <p:spPr>
            <a:xfrm rot="1290741">
              <a:off x="4866219" y="4945580"/>
              <a:ext cx="222622" cy="146270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F685A59F-CA83-43E0-99C1-F0CC1F0A8B45}"/>
                </a:ext>
              </a:extLst>
            </p:cNvPr>
            <p:cNvGrpSpPr/>
            <p:nvPr/>
          </p:nvGrpSpPr>
          <p:grpSpPr>
            <a:xfrm>
              <a:off x="4475828" y="4866229"/>
              <a:ext cx="436487" cy="411945"/>
              <a:chOff x="4270375" y="4816899"/>
              <a:chExt cx="436487" cy="411945"/>
            </a:xfrm>
          </p:grpSpPr>
          <p:sp>
            <p:nvSpPr>
              <p:cNvPr id="536" name="円/楕円 25">
                <a:extLst>
                  <a:ext uri="{FF2B5EF4-FFF2-40B4-BE49-F238E27FC236}">
                    <a16:creationId xmlns:a16="http://schemas.microsoft.com/office/drawing/2014/main" id="{8FF85CB3-4AD8-492B-8728-67E3214FFB88}"/>
                  </a:ext>
                </a:extLst>
              </p:cNvPr>
              <p:cNvSpPr/>
              <p:nvPr/>
            </p:nvSpPr>
            <p:spPr>
              <a:xfrm rot="17936766" flipH="1">
                <a:off x="4240876" y="4870544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円/楕円 25">
                <a:extLst>
                  <a:ext uri="{FF2B5EF4-FFF2-40B4-BE49-F238E27FC236}">
                    <a16:creationId xmlns:a16="http://schemas.microsoft.com/office/drawing/2014/main" id="{73AD6C1E-3A91-438E-858C-973F0C82C6B8}"/>
                  </a:ext>
                </a:extLst>
              </p:cNvPr>
              <p:cNvSpPr/>
              <p:nvPr/>
            </p:nvSpPr>
            <p:spPr>
              <a:xfrm rot="3663234">
                <a:off x="4558676" y="4870543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円: 塗りつぶしなし 537">
                <a:extLst>
                  <a:ext uri="{FF2B5EF4-FFF2-40B4-BE49-F238E27FC236}">
                    <a16:creationId xmlns:a16="http://schemas.microsoft.com/office/drawing/2014/main" id="{E9629C2C-2802-44FB-8AFE-58CF21A171F1}"/>
                  </a:ext>
                </a:extLst>
              </p:cNvPr>
              <p:cNvSpPr/>
              <p:nvPr/>
            </p:nvSpPr>
            <p:spPr>
              <a:xfrm>
                <a:off x="4280098" y="4816899"/>
                <a:ext cx="411945" cy="411945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9A0E675E-D0EE-489A-ADD1-D5D7E174A168}"/>
                  </a:ext>
                </a:extLst>
              </p:cNvPr>
              <p:cNvGrpSpPr/>
              <p:nvPr/>
            </p:nvGrpSpPr>
            <p:grpSpPr>
              <a:xfrm rot="17936766" flipH="1">
                <a:off x="4244766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545" name="角丸四角形 900">
                  <a:extLst>
                    <a:ext uri="{FF2B5EF4-FFF2-40B4-BE49-F238E27FC236}">
                      <a16:creationId xmlns:a16="http://schemas.microsoft.com/office/drawing/2014/main" id="{39F8CB28-5301-4026-BE7E-0146FA107DCA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6" name="角丸四角形 901">
                  <a:extLst>
                    <a:ext uri="{FF2B5EF4-FFF2-40B4-BE49-F238E27FC236}">
                      <a16:creationId xmlns:a16="http://schemas.microsoft.com/office/drawing/2014/main" id="{9F5050B1-900B-4B06-BFAD-B11DBE4D692A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7" name="角丸四角形 902">
                  <a:extLst>
                    <a:ext uri="{FF2B5EF4-FFF2-40B4-BE49-F238E27FC236}">
                      <a16:creationId xmlns:a16="http://schemas.microsoft.com/office/drawing/2014/main" id="{5443FC90-34DD-4A06-9686-4FA57EE0D1D8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8" name="角丸四角形 903">
                  <a:extLst>
                    <a:ext uri="{FF2B5EF4-FFF2-40B4-BE49-F238E27FC236}">
                      <a16:creationId xmlns:a16="http://schemas.microsoft.com/office/drawing/2014/main" id="{3A4A20B7-D0EA-42E9-B87A-FE7346745004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980EC94D-A6B6-4640-9834-1D42AC7BC346}"/>
                  </a:ext>
                </a:extLst>
              </p:cNvPr>
              <p:cNvGrpSpPr/>
              <p:nvPr/>
            </p:nvGrpSpPr>
            <p:grpSpPr>
              <a:xfrm rot="3663234">
                <a:off x="4589158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541" name="角丸四角形 900">
                  <a:extLst>
                    <a:ext uri="{FF2B5EF4-FFF2-40B4-BE49-F238E27FC236}">
                      <a16:creationId xmlns:a16="http://schemas.microsoft.com/office/drawing/2014/main" id="{2B1DA414-8C3C-46C4-8F24-6DA7A298B421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2" name="角丸四角形 901">
                  <a:extLst>
                    <a:ext uri="{FF2B5EF4-FFF2-40B4-BE49-F238E27FC236}">
                      <a16:creationId xmlns:a16="http://schemas.microsoft.com/office/drawing/2014/main" id="{3301BF2B-207A-4D80-89FE-506853832037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3" name="角丸四角形 902">
                  <a:extLst>
                    <a:ext uri="{FF2B5EF4-FFF2-40B4-BE49-F238E27FC236}">
                      <a16:creationId xmlns:a16="http://schemas.microsoft.com/office/drawing/2014/main" id="{2CB109FC-9AB8-4D92-A025-BBE4C0416ACD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4" name="角丸四角形 903">
                  <a:extLst>
                    <a:ext uri="{FF2B5EF4-FFF2-40B4-BE49-F238E27FC236}">
                      <a16:creationId xmlns:a16="http://schemas.microsoft.com/office/drawing/2014/main" id="{BFB52036-5D9D-441F-9165-20AA951793FC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80EDABC0-B2BD-482D-8AFB-6270EFE8A96A}"/>
                </a:ext>
              </a:extLst>
            </p:cNvPr>
            <p:cNvGrpSpPr/>
            <p:nvPr/>
          </p:nvGrpSpPr>
          <p:grpSpPr>
            <a:xfrm>
              <a:off x="3640436" y="4198282"/>
              <a:ext cx="2730670" cy="1877422"/>
              <a:chOff x="170692" y="3697024"/>
              <a:chExt cx="3802054" cy="2614033"/>
            </a:xfrm>
          </p:grpSpPr>
          <p:sp>
            <p:nvSpPr>
              <p:cNvPr id="523" name="角丸四角形 733">
                <a:extLst>
                  <a:ext uri="{FF2B5EF4-FFF2-40B4-BE49-F238E27FC236}">
                    <a16:creationId xmlns:a16="http://schemas.microsoft.com/office/drawing/2014/main" id="{516AB95E-13FD-4289-A091-D437A7C09BB2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角丸四角形 734">
                <a:extLst>
                  <a:ext uri="{FF2B5EF4-FFF2-40B4-BE49-F238E27FC236}">
                    <a16:creationId xmlns:a16="http://schemas.microsoft.com/office/drawing/2014/main" id="{6128E97B-AEAF-4B0C-A1F4-5CA3D46D815B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4DD266B9-7CAA-4350-ADED-015A14AC2D4E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角丸四角形 733">
                <a:extLst>
                  <a:ext uri="{FF2B5EF4-FFF2-40B4-BE49-F238E27FC236}">
                    <a16:creationId xmlns:a16="http://schemas.microsoft.com/office/drawing/2014/main" id="{51624125-A09B-41AF-8BCA-6098B44772CC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フリーフォーム 725">
                <a:extLst>
                  <a:ext uri="{FF2B5EF4-FFF2-40B4-BE49-F238E27FC236}">
                    <a16:creationId xmlns:a16="http://schemas.microsoft.com/office/drawing/2014/main" id="{19F7BE5D-6243-4F59-B6C4-7079EA40BE4D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角丸四角形 726">
                <a:extLst>
                  <a:ext uri="{FF2B5EF4-FFF2-40B4-BE49-F238E27FC236}">
                    <a16:creationId xmlns:a16="http://schemas.microsoft.com/office/drawing/2014/main" id="{CC4FFEE8-8C75-4F8A-9EA0-5820F973C2DD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角丸四角形 734">
                <a:extLst>
                  <a:ext uri="{FF2B5EF4-FFF2-40B4-BE49-F238E27FC236}">
                    <a16:creationId xmlns:a16="http://schemas.microsoft.com/office/drawing/2014/main" id="{8F6F639A-5F8B-4D29-A071-AB83DBBDB659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447C264D-2E8B-472F-B9F7-7C3B4747B9AA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円/楕円 730">
                <a:extLst>
                  <a:ext uri="{FF2B5EF4-FFF2-40B4-BE49-F238E27FC236}">
                    <a16:creationId xmlns:a16="http://schemas.microsoft.com/office/drawing/2014/main" id="{52ABEC3E-6344-41FB-97A0-61BD39FF13F6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22439D1-ED62-4FE0-AA64-D92A10BADD54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円/楕円 730">
                <a:extLst>
                  <a:ext uri="{FF2B5EF4-FFF2-40B4-BE49-F238E27FC236}">
                    <a16:creationId xmlns:a16="http://schemas.microsoft.com/office/drawing/2014/main" id="{F88A75C2-A726-4807-9469-620FE3E25F0B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正方形/長方形 533">
                <a:extLst>
                  <a:ext uri="{FF2B5EF4-FFF2-40B4-BE49-F238E27FC236}">
                    <a16:creationId xmlns:a16="http://schemas.microsoft.com/office/drawing/2014/main" id="{3DFEF5DF-11E6-4BE4-9F65-C4781FB31901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角丸四角形 734">
                <a:extLst>
                  <a:ext uri="{FF2B5EF4-FFF2-40B4-BE49-F238E27FC236}">
                    <a16:creationId xmlns:a16="http://schemas.microsoft.com/office/drawing/2014/main" id="{A3916BD0-E9B7-4727-AAFE-E36005A254F4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5BC62F8C-08B5-4889-B695-7FFD8BE8F9A1}"/>
                </a:ext>
              </a:extLst>
            </p:cNvPr>
            <p:cNvGrpSpPr/>
            <p:nvPr/>
          </p:nvGrpSpPr>
          <p:grpSpPr>
            <a:xfrm>
              <a:off x="3877068" y="5204244"/>
              <a:ext cx="318918" cy="243385"/>
              <a:chOff x="3877068" y="5204244"/>
              <a:chExt cx="318918" cy="243385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0E72C038-3C73-4852-B0C0-BAAC9F350D4F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35D6979-8777-4A88-9F38-54A358B15486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C25AEC4F-DF07-4A36-979D-07FC943C272E}"/>
                </a:ext>
              </a:extLst>
            </p:cNvPr>
            <p:cNvGrpSpPr/>
            <p:nvPr/>
          </p:nvGrpSpPr>
          <p:grpSpPr>
            <a:xfrm flipH="1">
              <a:off x="4789260" y="5204244"/>
              <a:ext cx="318918" cy="243385"/>
              <a:chOff x="3877068" y="5204244"/>
              <a:chExt cx="318918" cy="243385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E9483794-1340-477C-9C06-E2D2C5EBEEA2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52C9A7AB-AF99-4928-9E13-AD8F0EA87236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525BF559-2DC1-4B0C-BFE9-462CCDAB9CCE}"/>
                </a:ext>
              </a:extLst>
            </p:cNvPr>
            <p:cNvSpPr/>
            <p:nvPr/>
          </p:nvSpPr>
          <p:spPr bwMode="auto">
            <a:xfrm rot="900000">
              <a:off x="4623545" y="4680230"/>
              <a:ext cx="67667" cy="25534"/>
            </a:xfrm>
            <a:prstGeom prst="ellipse">
              <a:avLst/>
            </a:prstGeom>
            <a:solidFill>
              <a:srgbClr val="000000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0" name="楕円 509">
              <a:extLst>
                <a:ext uri="{FF2B5EF4-FFF2-40B4-BE49-F238E27FC236}">
                  <a16:creationId xmlns:a16="http://schemas.microsoft.com/office/drawing/2014/main" id="{32696614-B57D-4DA5-A965-44FD29F688D7}"/>
                </a:ext>
              </a:extLst>
            </p:cNvPr>
            <p:cNvSpPr/>
            <p:nvPr/>
          </p:nvSpPr>
          <p:spPr bwMode="auto">
            <a:xfrm rot="20700000" flipH="1">
              <a:off x="4792612" y="4680230"/>
              <a:ext cx="67667" cy="25534"/>
            </a:xfrm>
            <a:prstGeom prst="ellipse">
              <a:avLst/>
            </a:prstGeom>
            <a:solidFill>
              <a:srgbClr val="000000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E12C277C-9132-44EE-A208-2FB0FF51946A}"/>
                </a:ext>
              </a:extLst>
            </p:cNvPr>
            <p:cNvGrpSpPr/>
            <p:nvPr/>
          </p:nvGrpSpPr>
          <p:grpSpPr>
            <a:xfrm>
              <a:off x="5350157" y="4318823"/>
              <a:ext cx="1110341" cy="1002982"/>
              <a:chOff x="5350157" y="4318823"/>
              <a:chExt cx="1110341" cy="1002982"/>
            </a:xfrm>
          </p:grpSpPr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BFC971C0-9CA9-4417-8451-02D21486DD02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191E791B-D8C7-4682-AE81-AB45726938E6}"/>
                  </a:ext>
                </a:extLst>
              </p:cNvPr>
              <p:cNvSpPr/>
              <p:nvPr/>
            </p:nvSpPr>
            <p:spPr>
              <a:xfrm>
                <a:off x="5469219" y="4442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9346B8AD-13FD-4BE8-94CF-5420C463D4C8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4942D853-AE18-41BC-B277-C1E12F9024B7}"/>
                  </a:ext>
                </a:extLst>
              </p:cNvPr>
              <p:cNvSpPr/>
              <p:nvPr/>
            </p:nvSpPr>
            <p:spPr>
              <a:xfrm>
                <a:off x="5350157" y="475697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7A6249AE-FFCB-4110-8848-146AB08D809B}"/>
                  </a:ext>
                </a:extLst>
              </p:cNvPr>
              <p:cNvSpPr/>
              <p:nvPr/>
            </p:nvSpPr>
            <p:spPr>
              <a:xfrm>
                <a:off x="5788307" y="5123685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23D93D5E-D4CC-4748-A4C9-3886E9D39E17}"/>
                  </a:ext>
                </a:extLst>
              </p:cNvPr>
              <p:cNvSpPr/>
              <p:nvPr/>
            </p:nvSpPr>
            <p:spPr>
              <a:xfrm>
                <a:off x="5845457" y="5204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1A42DA60-80BE-42B4-B067-ECE8577EE7C9}"/>
                  </a:ext>
                </a:extLst>
              </p:cNvPr>
              <p:cNvSpPr/>
              <p:nvPr/>
            </p:nvSpPr>
            <p:spPr>
              <a:xfrm>
                <a:off x="5735919" y="5276086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FFEBDB5A-934E-411F-A0DA-F1CD6306EDD0}"/>
              </a:ext>
            </a:extLst>
          </p:cNvPr>
          <p:cNvGrpSpPr/>
          <p:nvPr/>
        </p:nvGrpSpPr>
        <p:grpSpPr>
          <a:xfrm>
            <a:off x="3612788" y="1279053"/>
            <a:ext cx="2795845" cy="1877422"/>
            <a:chOff x="3612788" y="1279053"/>
            <a:chExt cx="2795845" cy="1877422"/>
          </a:xfrm>
        </p:grpSpPr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BEDA71BD-377C-41F2-909D-EDF75EA10DDF}"/>
                </a:ext>
              </a:extLst>
            </p:cNvPr>
            <p:cNvGrpSpPr/>
            <p:nvPr/>
          </p:nvGrpSpPr>
          <p:grpSpPr>
            <a:xfrm>
              <a:off x="4975404" y="1749710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3B826EFA-9B95-4A68-AAC0-9511B32BD71B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F95503B1-6AA8-4C8B-852D-386D3F72141B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70AED2C1-AD9C-4656-A036-521388975C79}"/>
                </a:ext>
              </a:extLst>
            </p:cNvPr>
            <p:cNvGrpSpPr/>
            <p:nvPr/>
          </p:nvGrpSpPr>
          <p:grpSpPr>
            <a:xfrm>
              <a:off x="4548748" y="1572430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84CBDE2D-6BA3-4D7F-9C61-3045B25B10CE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754D08F7-0045-4B0D-86D9-7E08831BEA30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712A9292-BD34-4FF1-8D8B-93FEF3D19AC9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3C7B1F63-67CB-4AFD-A251-4078AC9B1176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2D453615-6FE9-4EB1-8E9B-8EEBF3CB81F3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6F601FE7-2044-4A99-946C-19BCCDE44FB0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BCA72998-16C4-400A-83BA-79AA69213EBF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2FE131EF-8A5E-4ADE-BDDD-2EAB9CA62BB8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4CB44801-FE90-42E8-8C22-00CFD260558C}"/>
                </a:ext>
              </a:extLst>
            </p:cNvPr>
            <p:cNvGrpSpPr/>
            <p:nvPr/>
          </p:nvGrpSpPr>
          <p:grpSpPr>
            <a:xfrm>
              <a:off x="4488180" y="1491660"/>
              <a:ext cx="560154" cy="873214"/>
              <a:chOff x="4436249" y="2563973"/>
              <a:chExt cx="1062368" cy="1656107"/>
            </a:xfrm>
          </p:grpSpPr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84C6AF37-7E5B-4275-96A1-A47E36FAE007}"/>
                  </a:ext>
                </a:extLst>
              </p:cNvPr>
              <p:cNvSpPr/>
              <p:nvPr/>
            </p:nvSpPr>
            <p:spPr bwMode="auto">
              <a:xfrm flipH="1">
                <a:off x="5137555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E0AA0451-2DDA-4C33-828F-D2A37200042A}"/>
                  </a:ext>
                </a:extLst>
              </p:cNvPr>
              <p:cNvSpPr/>
              <p:nvPr/>
            </p:nvSpPr>
            <p:spPr bwMode="auto">
              <a:xfrm>
                <a:off x="4481480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楕円 211">
                <a:extLst>
                  <a:ext uri="{FF2B5EF4-FFF2-40B4-BE49-F238E27FC236}">
                    <a16:creationId xmlns:a16="http://schemas.microsoft.com/office/drawing/2014/main" id="{A56528BF-8368-422D-A9DF-FE6915095F27}"/>
                  </a:ext>
                </a:extLst>
              </p:cNvPr>
              <p:cNvSpPr/>
              <p:nvPr/>
            </p:nvSpPr>
            <p:spPr bwMode="auto">
              <a:xfrm>
                <a:off x="4577087" y="3204592"/>
                <a:ext cx="733608" cy="781280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F3B166B1-EC15-431E-AF90-250AD23350BE}"/>
                  </a:ext>
                </a:extLst>
              </p:cNvPr>
              <p:cNvSpPr/>
              <p:nvPr/>
            </p:nvSpPr>
            <p:spPr bwMode="auto">
              <a:xfrm>
                <a:off x="4517005" y="2563973"/>
                <a:ext cx="889648" cy="826240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4F2A3264-EAE2-46DC-88CE-4FDD6F753312}"/>
                  </a:ext>
                </a:extLst>
              </p:cNvPr>
              <p:cNvSpPr/>
              <p:nvPr/>
            </p:nvSpPr>
            <p:spPr bwMode="auto">
              <a:xfrm rot="20700000">
                <a:off x="4446899" y="2980119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2C07194A-5498-4BCE-B887-F88E9A80EEA7}"/>
                  </a:ext>
                </a:extLst>
              </p:cNvPr>
              <p:cNvGrpSpPr/>
              <p:nvPr/>
            </p:nvGrpSpPr>
            <p:grpSpPr>
              <a:xfrm rot="900000" flipH="1">
                <a:off x="5188928" y="2980119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46F1AC13-E42A-48A3-8A89-FA6CB2EEB2C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3C95D0DA-85AA-4F78-9F6D-A21794CB3FB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0E37D1FF-73CB-4DF6-95E0-3B2130D980AF}"/>
                  </a:ext>
                </a:extLst>
              </p:cNvPr>
              <p:cNvSpPr/>
              <p:nvPr/>
            </p:nvSpPr>
            <p:spPr bwMode="auto">
              <a:xfrm>
                <a:off x="4523002" y="2636814"/>
                <a:ext cx="841777" cy="9222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859BBE1A-542C-4BB1-ACBB-3BF774B0949C}"/>
                  </a:ext>
                </a:extLst>
              </p:cNvPr>
              <p:cNvSpPr/>
              <p:nvPr/>
            </p:nvSpPr>
            <p:spPr bwMode="auto">
              <a:xfrm rot="900000">
                <a:off x="4614298" y="2902622"/>
                <a:ext cx="143735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BB8CF25B-AD29-408C-9BDA-9D2744EC3198}"/>
                  </a:ext>
                </a:extLst>
              </p:cNvPr>
              <p:cNvSpPr/>
              <p:nvPr/>
            </p:nvSpPr>
            <p:spPr bwMode="auto">
              <a:xfrm rot="20700000">
                <a:off x="5046977" y="2902622"/>
                <a:ext cx="143735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2E0F660D-900D-47CA-87B5-5D02A6A948D7}"/>
                  </a:ext>
                </a:extLst>
              </p:cNvPr>
              <p:cNvSpPr/>
              <p:nvPr/>
            </p:nvSpPr>
            <p:spPr bwMode="auto">
              <a:xfrm rot="10800000">
                <a:off x="4852151" y="3275141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0" name="月 629">
                <a:extLst>
                  <a:ext uri="{FF2B5EF4-FFF2-40B4-BE49-F238E27FC236}">
                    <a16:creationId xmlns:a16="http://schemas.microsoft.com/office/drawing/2014/main" id="{5C8A15F7-C32A-4BFF-AF15-446FA496087B}"/>
                  </a:ext>
                </a:extLst>
              </p:cNvPr>
              <p:cNvSpPr/>
              <p:nvPr/>
            </p:nvSpPr>
            <p:spPr bwMode="auto">
              <a:xfrm rot="2700000">
                <a:off x="4729233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69761AEA-17D9-4897-BAFD-2BBD3FF96F0D}"/>
                  </a:ext>
                </a:extLst>
              </p:cNvPr>
              <p:cNvSpPr/>
              <p:nvPr/>
            </p:nvSpPr>
            <p:spPr bwMode="auto">
              <a:xfrm rot="18900000" flipH="1">
                <a:off x="5039362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688D7A22-A10A-4173-BAFF-AD88491EE8A5}"/>
                  </a:ext>
                </a:extLst>
              </p:cNvPr>
              <p:cNvSpPr/>
              <p:nvPr/>
            </p:nvSpPr>
            <p:spPr bwMode="auto">
              <a:xfrm rot="10800000" flipV="1">
                <a:off x="4797241" y="3363428"/>
                <a:ext cx="225509" cy="8671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3" name="円/楕円 25">
                <a:extLst>
                  <a:ext uri="{FF2B5EF4-FFF2-40B4-BE49-F238E27FC236}">
                    <a16:creationId xmlns:a16="http://schemas.microsoft.com/office/drawing/2014/main" id="{8AE21F7F-2CE5-49FE-A807-E3D4A8C84017}"/>
                  </a:ext>
                </a:extLst>
              </p:cNvPr>
              <p:cNvSpPr/>
              <p:nvPr/>
            </p:nvSpPr>
            <p:spPr>
              <a:xfrm rot="17936766" flipH="1">
                <a:off x="4380303" y="3540540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4" name="円/楕円 25">
                <a:extLst>
                  <a:ext uri="{FF2B5EF4-FFF2-40B4-BE49-F238E27FC236}">
                    <a16:creationId xmlns:a16="http://schemas.microsoft.com/office/drawing/2014/main" id="{96110158-E861-4CB5-B00A-ECEAF9D01922}"/>
                  </a:ext>
                </a:extLst>
              </p:cNvPr>
              <p:cNvSpPr/>
              <p:nvPr/>
            </p:nvSpPr>
            <p:spPr>
              <a:xfrm rot="3663234">
                <a:off x="4983030" y="3540539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5" name="円: 塗りつぶしなし 634">
                <a:extLst>
                  <a:ext uri="{FF2B5EF4-FFF2-40B4-BE49-F238E27FC236}">
                    <a16:creationId xmlns:a16="http://schemas.microsoft.com/office/drawing/2014/main" id="{FD2757F4-6AD2-4754-9CB9-FBD4044FFE93}"/>
                  </a:ext>
                </a:extLst>
              </p:cNvPr>
              <p:cNvSpPr/>
              <p:nvPr/>
            </p:nvSpPr>
            <p:spPr>
              <a:xfrm>
                <a:off x="4454689" y="3438800"/>
                <a:ext cx="781280" cy="781280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0001E5EB-9894-4B8C-8A2D-DF83B4FDE63C}"/>
                  </a:ext>
                </a:extLst>
              </p:cNvPr>
              <p:cNvGrpSpPr/>
              <p:nvPr/>
            </p:nvGrpSpPr>
            <p:grpSpPr>
              <a:xfrm rot="17936766" flipH="1">
                <a:off x="4387680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642" name="角丸四角形 900">
                  <a:extLst>
                    <a:ext uri="{FF2B5EF4-FFF2-40B4-BE49-F238E27FC236}">
                      <a16:creationId xmlns:a16="http://schemas.microsoft.com/office/drawing/2014/main" id="{469A7C1C-80A5-45AE-A988-9620410537B6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3" name="角丸四角形 901">
                  <a:extLst>
                    <a:ext uri="{FF2B5EF4-FFF2-40B4-BE49-F238E27FC236}">
                      <a16:creationId xmlns:a16="http://schemas.microsoft.com/office/drawing/2014/main" id="{0AD794B5-6EB6-4431-A02B-3DFBE2A674DF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4" name="角丸四角形 902">
                  <a:extLst>
                    <a:ext uri="{FF2B5EF4-FFF2-40B4-BE49-F238E27FC236}">
                      <a16:creationId xmlns:a16="http://schemas.microsoft.com/office/drawing/2014/main" id="{359602E3-0078-4839-BF64-A03D8539B162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5" name="角丸四角形 903">
                  <a:extLst>
                    <a:ext uri="{FF2B5EF4-FFF2-40B4-BE49-F238E27FC236}">
                      <a16:creationId xmlns:a16="http://schemas.microsoft.com/office/drawing/2014/main" id="{94A9DE4A-AD54-4013-B14F-39FBA22996CA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0FA4E522-FCE9-47F7-8019-4195F8ADDC7D}"/>
                  </a:ext>
                </a:extLst>
              </p:cNvPr>
              <p:cNvGrpSpPr/>
              <p:nvPr/>
            </p:nvGrpSpPr>
            <p:grpSpPr>
              <a:xfrm rot="3663234">
                <a:off x="5040842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638" name="角丸四角形 900">
                  <a:extLst>
                    <a:ext uri="{FF2B5EF4-FFF2-40B4-BE49-F238E27FC236}">
                      <a16:creationId xmlns:a16="http://schemas.microsoft.com/office/drawing/2014/main" id="{968A97CF-A7C6-4C44-9895-AFDEB725B8A2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9" name="角丸四角形 901">
                  <a:extLst>
                    <a:ext uri="{FF2B5EF4-FFF2-40B4-BE49-F238E27FC236}">
                      <a16:creationId xmlns:a16="http://schemas.microsoft.com/office/drawing/2014/main" id="{84A7BDF0-B87A-49B3-9386-546C03B6BCB9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0" name="角丸四角形 902">
                  <a:extLst>
                    <a:ext uri="{FF2B5EF4-FFF2-40B4-BE49-F238E27FC236}">
                      <a16:creationId xmlns:a16="http://schemas.microsoft.com/office/drawing/2014/main" id="{7AEB2F17-9125-4058-9397-EBDCE1FDD2DB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1" name="角丸四角形 903">
                  <a:extLst>
                    <a:ext uri="{FF2B5EF4-FFF2-40B4-BE49-F238E27FC236}">
                      <a16:creationId xmlns:a16="http://schemas.microsoft.com/office/drawing/2014/main" id="{029E13AE-72DF-40E8-B35F-4408149536AC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93AEDFF3-117D-42A0-84D0-8BCF9FA35A46}"/>
                </a:ext>
              </a:extLst>
            </p:cNvPr>
            <p:cNvGrpSpPr/>
            <p:nvPr/>
          </p:nvGrpSpPr>
          <p:grpSpPr>
            <a:xfrm>
              <a:off x="3612788" y="1279053"/>
              <a:ext cx="2730670" cy="1877422"/>
              <a:chOff x="170692" y="3697024"/>
              <a:chExt cx="3802054" cy="2614033"/>
            </a:xfrm>
          </p:grpSpPr>
          <p:sp>
            <p:nvSpPr>
              <p:cNvPr id="607" name="角丸四角形 733">
                <a:extLst>
                  <a:ext uri="{FF2B5EF4-FFF2-40B4-BE49-F238E27FC236}">
                    <a16:creationId xmlns:a16="http://schemas.microsoft.com/office/drawing/2014/main" id="{FD71CB93-A18E-469B-AE35-7C79A87BFA2E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角丸四角形 734">
                <a:extLst>
                  <a:ext uri="{FF2B5EF4-FFF2-40B4-BE49-F238E27FC236}">
                    <a16:creationId xmlns:a16="http://schemas.microsoft.com/office/drawing/2014/main" id="{02E41A59-DDF5-4908-ABA6-2B17AF850B61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17A22513-852E-4436-8C14-16D5BA5420BD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角丸四角形 733">
                <a:extLst>
                  <a:ext uri="{FF2B5EF4-FFF2-40B4-BE49-F238E27FC236}">
                    <a16:creationId xmlns:a16="http://schemas.microsoft.com/office/drawing/2014/main" id="{02444386-3B58-4A27-BA70-F7F94BDFF569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1" name="フリーフォーム 725">
                <a:extLst>
                  <a:ext uri="{FF2B5EF4-FFF2-40B4-BE49-F238E27FC236}">
                    <a16:creationId xmlns:a16="http://schemas.microsoft.com/office/drawing/2014/main" id="{4BBC6479-2FC8-4889-A48F-82688C68ADC1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2" name="角丸四角形 726">
                <a:extLst>
                  <a:ext uri="{FF2B5EF4-FFF2-40B4-BE49-F238E27FC236}">
                    <a16:creationId xmlns:a16="http://schemas.microsoft.com/office/drawing/2014/main" id="{D54F418B-AEFD-433F-B1B9-2C90990131EA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3" name="角丸四角形 734">
                <a:extLst>
                  <a:ext uri="{FF2B5EF4-FFF2-40B4-BE49-F238E27FC236}">
                    <a16:creationId xmlns:a16="http://schemas.microsoft.com/office/drawing/2014/main" id="{67311BF2-F588-4630-A755-2C52CB7F31D4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892F2853-B44D-485E-87A9-0F6946AF4DB1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円/楕円 730">
                <a:extLst>
                  <a:ext uri="{FF2B5EF4-FFF2-40B4-BE49-F238E27FC236}">
                    <a16:creationId xmlns:a16="http://schemas.microsoft.com/office/drawing/2014/main" id="{A5C06788-000B-40AC-AA7D-D53A604F7478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133E865C-DEB6-4A31-98F2-50B7F7F6D9D1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円/楕円 730">
                <a:extLst>
                  <a:ext uri="{FF2B5EF4-FFF2-40B4-BE49-F238E27FC236}">
                    <a16:creationId xmlns:a16="http://schemas.microsoft.com/office/drawing/2014/main" id="{B84DC4FE-CFB8-4B6C-8F30-4CC592B204ED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1F7B1811-DE2E-4994-9C91-85E04E818591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角丸四角形 734">
                <a:extLst>
                  <a:ext uri="{FF2B5EF4-FFF2-40B4-BE49-F238E27FC236}">
                    <a16:creationId xmlns:a16="http://schemas.microsoft.com/office/drawing/2014/main" id="{A96B4D53-5201-4AF8-9199-07F5F8CB52B9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A7893E49-EBFD-4857-BCE8-5353AEF705D3}"/>
                </a:ext>
              </a:extLst>
            </p:cNvPr>
            <p:cNvGrpSpPr/>
            <p:nvPr/>
          </p:nvGrpSpPr>
          <p:grpSpPr>
            <a:xfrm>
              <a:off x="3877068" y="2257844"/>
              <a:ext cx="318918" cy="243385"/>
              <a:chOff x="3877068" y="5204244"/>
              <a:chExt cx="318918" cy="243385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6FED186D-B906-4965-8B04-40FE4ADFA8D7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0458424-335D-4E80-B830-44D737592E51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0EA6D333-A7A7-4D72-A23C-C1EDB89635DC}"/>
                </a:ext>
              </a:extLst>
            </p:cNvPr>
            <p:cNvGrpSpPr/>
            <p:nvPr/>
          </p:nvGrpSpPr>
          <p:grpSpPr>
            <a:xfrm flipH="1">
              <a:off x="4789260" y="2257844"/>
              <a:ext cx="318918" cy="243385"/>
              <a:chOff x="3877068" y="5204244"/>
              <a:chExt cx="318918" cy="243385"/>
            </a:xfrm>
          </p:grpSpPr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DE1CF442-3620-4D6D-A660-E65B74CB9B0E}"/>
                  </a:ext>
                </a:extLst>
              </p:cNvPr>
              <p:cNvSpPr/>
              <p:nvPr/>
            </p:nvSpPr>
            <p:spPr bwMode="auto">
              <a:xfrm>
                <a:off x="3877068" y="5204244"/>
                <a:ext cx="318918" cy="243385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B304D8B4-2A81-4719-B89F-F2E07784D583}"/>
                  </a:ext>
                </a:extLst>
              </p:cNvPr>
              <p:cNvSpPr/>
              <p:nvPr/>
            </p:nvSpPr>
            <p:spPr bwMode="auto">
              <a:xfrm>
                <a:off x="3967556" y="5225676"/>
                <a:ext cx="191191" cy="145909"/>
              </a:xfrm>
              <a:custGeom>
                <a:avLst/>
                <a:gdLst>
                  <a:gd name="connsiteX0" fmla="*/ 27268 w 318918"/>
                  <a:gd name="connsiteY0" fmla="*/ 0 h 243385"/>
                  <a:gd name="connsiteX1" fmla="*/ 317685 w 318918"/>
                  <a:gd name="connsiteY1" fmla="*/ 77818 h 243385"/>
                  <a:gd name="connsiteX2" fmla="*/ 318918 w 318918"/>
                  <a:gd name="connsiteY2" fmla="*/ 83926 h 243385"/>
                  <a:gd name="connsiteX3" fmla="*/ 159459 w 318918"/>
                  <a:gd name="connsiteY3" fmla="*/ 243385 h 243385"/>
                  <a:gd name="connsiteX4" fmla="*/ 0 w 318918"/>
                  <a:gd name="connsiteY4" fmla="*/ 83926 h 243385"/>
                  <a:gd name="connsiteX5" fmla="*/ 12531 w 318918"/>
                  <a:gd name="connsiteY5" fmla="*/ 21858 h 24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918" h="243385">
                    <a:moveTo>
                      <a:pt x="27268" y="0"/>
                    </a:moveTo>
                    <a:lnTo>
                      <a:pt x="317685" y="77818"/>
                    </a:lnTo>
                    <a:lnTo>
                      <a:pt x="318918" y="83926"/>
                    </a:lnTo>
                    <a:cubicBezTo>
                      <a:pt x="318918" y="171993"/>
                      <a:pt x="247526" y="243385"/>
                      <a:pt x="159459" y="243385"/>
                    </a:cubicBezTo>
                    <a:cubicBezTo>
                      <a:pt x="71392" y="243385"/>
                      <a:pt x="0" y="171993"/>
                      <a:pt x="0" y="83926"/>
                    </a:cubicBezTo>
                    <a:cubicBezTo>
                      <a:pt x="0" y="61909"/>
                      <a:pt x="4462" y="40935"/>
                      <a:pt x="12531" y="2185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81858032-F2DD-475A-AFE5-B8E8FDF5C78F}"/>
                </a:ext>
              </a:extLst>
            </p:cNvPr>
            <p:cNvGrpSpPr/>
            <p:nvPr/>
          </p:nvGrpSpPr>
          <p:grpSpPr>
            <a:xfrm>
              <a:off x="5298292" y="1411721"/>
              <a:ext cx="1110341" cy="1002982"/>
              <a:chOff x="5350157" y="4318823"/>
              <a:chExt cx="1110341" cy="1002982"/>
            </a:xfrm>
          </p:grpSpPr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E7C4434D-BBFB-4248-B0B4-87494D2541A7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6AF3A96E-6767-445B-97B8-26BF3CEA5191}"/>
                  </a:ext>
                </a:extLst>
              </p:cNvPr>
              <p:cNvSpPr/>
              <p:nvPr/>
            </p:nvSpPr>
            <p:spPr>
              <a:xfrm>
                <a:off x="5469219" y="4442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3B53F7C8-00FF-4741-B0DC-3CB9CE753A33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8F663E99-239E-4A9C-BEC6-A7BD5571AECE}"/>
                  </a:ext>
                </a:extLst>
              </p:cNvPr>
              <p:cNvSpPr/>
              <p:nvPr/>
            </p:nvSpPr>
            <p:spPr>
              <a:xfrm>
                <a:off x="5350157" y="475697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正方形/長方形 599">
                <a:extLst>
                  <a:ext uri="{FF2B5EF4-FFF2-40B4-BE49-F238E27FC236}">
                    <a16:creationId xmlns:a16="http://schemas.microsoft.com/office/drawing/2014/main" id="{2E6AF22B-F1CE-489E-8198-89502257D52C}"/>
                  </a:ext>
                </a:extLst>
              </p:cNvPr>
              <p:cNvSpPr/>
              <p:nvPr/>
            </p:nvSpPr>
            <p:spPr>
              <a:xfrm>
                <a:off x="5788307" y="5123685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D22CF7AE-9E42-40A1-B827-A2E834F39498}"/>
                  </a:ext>
                </a:extLst>
              </p:cNvPr>
              <p:cNvSpPr/>
              <p:nvPr/>
            </p:nvSpPr>
            <p:spPr>
              <a:xfrm>
                <a:off x="5845457" y="5204648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A49269AC-73E8-4C1F-9666-D05FC0071233}"/>
                  </a:ext>
                </a:extLst>
              </p:cNvPr>
              <p:cNvSpPr/>
              <p:nvPr/>
            </p:nvSpPr>
            <p:spPr>
              <a:xfrm>
                <a:off x="5735919" y="5276086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1" name="楕円 590">
              <a:extLst>
                <a:ext uri="{FF2B5EF4-FFF2-40B4-BE49-F238E27FC236}">
                  <a16:creationId xmlns:a16="http://schemas.microsoft.com/office/drawing/2014/main" id="{5AD2FF24-93D5-4767-B93B-8F93569AACCF}"/>
                </a:ext>
              </a:extLst>
            </p:cNvPr>
            <p:cNvSpPr/>
            <p:nvPr/>
          </p:nvSpPr>
          <p:spPr bwMode="auto">
            <a:xfrm>
              <a:off x="4588505" y="1733782"/>
              <a:ext cx="59926" cy="72934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2" name="楕円 591">
              <a:extLst>
                <a:ext uri="{FF2B5EF4-FFF2-40B4-BE49-F238E27FC236}">
                  <a16:creationId xmlns:a16="http://schemas.microsoft.com/office/drawing/2014/main" id="{F1C27085-C331-40C7-8F0A-1CF5F893DB2F}"/>
                </a:ext>
              </a:extLst>
            </p:cNvPr>
            <p:cNvSpPr/>
            <p:nvPr/>
          </p:nvSpPr>
          <p:spPr bwMode="auto">
            <a:xfrm>
              <a:off x="4819677" y="1733782"/>
              <a:ext cx="59926" cy="72934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37F6DAB4-9738-402E-AF76-6B8375083932}"/>
                </a:ext>
              </a:extLst>
            </p:cNvPr>
            <p:cNvGrpSpPr/>
            <p:nvPr/>
          </p:nvGrpSpPr>
          <p:grpSpPr>
            <a:xfrm>
              <a:off x="4608043" y="1752054"/>
              <a:ext cx="254448" cy="32582"/>
              <a:chOff x="4595836" y="1744351"/>
              <a:chExt cx="368919" cy="51656"/>
            </a:xfrm>
          </p:grpSpPr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8340C311-20C7-4D5B-A662-C527209FC76D}"/>
                  </a:ext>
                </a:extLst>
              </p:cNvPr>
              <p:cNvSpPr/>
              <p:nvPr/>
            </p:nvSpPr>
            <p:spPr bwMode="auto">
              <a:xfrm>
                <a:off x="4595836" y="1744351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44C67372-ABA7-4BA5-AD9A-0CF3892BBD97}"/>
                  </a:ext>
                </a:extLst>
              </p:cNvPr>
              <p:cNvSpPr/>
              <p:nvPr/>
            </p:nvSpPr>
            <p:spPr bwMode="auto">
              <a:xfrm>
                <a:off x="4919036" y="175028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C6D0BC8A-6313-4718-8F74-9485F8D06A4E}"/>
              </a:ext>
            </a:extLst>
          </p:cNvPr>
          <p:cNvGrpSpPr/>
          <p:nvPr/>
        </p:nvGrpSpPr>
        <p:grpSpPr>
          <a:xfrm>
            <a:off x="6593478" y="1279053"/>
            <a:ext cx="2730670" cy="1877422"/>
            <a:chOff x="6593478" y="1279053"/>
            <a:chExt cx="2730670" cy="1877422"/>
          </a:xfrm>
        </p:grpSpPr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39B04705-30A5-47CD-8445-F29C024F2CD8}"/>
                </a:ext>
              </a:extLst>
            </p:cNvPr>
            <p:cNvGrpSpPr/>
            <p:nvPr/>
          </p:nvGrpSpPr>
          <p:grpSpPr>
            <a:xfrm>
              <a:off x="7956094" y="1749710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2B174801-8339-4C18-BC89-C805F9973D15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48AA292-D1A5-4286-816E-944CCC881FF2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1E2A0290-5AA5-417E-9953-FC8BC874190C}"/>
                </a:ext>
              </a:extLst>
            </p:cNvPr>
            <p:cNvGrpSpPr/>
            <p:nvPr/>
          </p:nvGrpSpPr>
          <p:grpSpPr>
            <a:xfrm>
              <a:off x="7529438" y="1572430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6327476-87D6-4FF8-A2EC-BF9A13D14A89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01E31874-15CC-439A-801C-82FE5F49B17A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A61C55AE-1510-4CA0-A113-2B82C733ECB6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D65B8008-661B-4394-AEAE-9A7E7855C070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AE575278-3CF6-49BB-AF20-EB18D666E52E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2AAADED5-F3FB-421C-B502-74FC75325DAB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CC8ABFA8-C124-4738-BFEE-A3862FDC4985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12B92FF6-4BB7-4667-A0E7-1A83DA93102B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B6E66E9F-3C74-4440-8205-F83D7FAC0E51}"/>
                </a:ext>
              </a:extLst>
            </p:cNvPr>
            <p:cNvSpPr/>
            <p:nvPr/>
          </p:nvSpPr>
          <p:spPr bwMode="auto">
            <a:xfrm flipH="1">
              <a:off x="7838648" y="1885613"/>
              <a:ext cx="169469" cy="277920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66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F8BF9508-676C-4776-867D-CCE45004F039}"/>
                </a:ext>
              </a:extLst>
            </p:cNvPr>
            <p:cNvSpPr/>
            <p:nvPr/>
          </p:nvSpPr>
          <p:spPr bwMode="auto">
            <a:xfrm>
              <a:off x="7492720" y="1885613"/>
              <a:ext cx="169469" cy="277920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66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3" name="楕円 211">
              <a:extLst>
                <a:ext uri="{FF2B5EF4-FFF2-40B4-BE49-F238E27FC236}">
                  <a16:creationId xmlns:a16="http://schemas.microsoft.com/office/drawing/2014/main" id="{0249E2A3-38FF-4970-92B8-D11D53685794}"/>
                </a:ext>
              </a:extLst>
            </p:cNvPr>
            <p:cNvSpPr/>
            <p:nvPr/>
          </p:nvSpPr>
          <p:spPr bwMode="auto">
            <a:xfrm>
              <a:off x="7543131" y="1829439"/>
              <a:ext cx="386809" cy="41194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596CE313-D031-4BE1-8269-5FEE50D988A0}"/>
                </a:ext>
              </a:extLst>
            </p:cNvPr>
            <p:cNvGrpSpPr/>
            <p:nvPr/>
          </p:nvGrpSpPr>
          <p:grpSpPr>
            <a:xfrm flipH="1">
              <a:off x="7474486" y="1491660"/>
              <a:ext cx="554539" cy="524680"/>
              <a:chOff x="7474486" y="1491660"/>
              <a:chExt cx="554539" cy="524680"/>
            </a:xfrm>
          </p:grpSpPr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764B23EF-99BD-4243-8ABC-83DDC2537ECB}"/>
                  </a:ext>
                </a:extLst>
              </p:cNvPr>
              <p:cNvSpPr/>
              <p:nvPr/>
            </p:nvSpPr>
            <p:spPr bwMode="auto">
              <a:xfrm>
                <a:off x="7511451" y="1491660"/>
                <a:ext cx="469084" cy="435651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DCF71873-B142-4860-B091-5B52BE0AFCC2}"/>
                  </a:ext>
                </a:extLst>
              </p:cNvPr>
              <p:cNvSpPr/>
              <p:nvPr/>
            </p:nvSpPr>
            <p:spPr bwMode="auto">
              <a:xfrm rot="20700000">
                <a:off x="7474486" y="1711081"/>
                <a:ext cx="163289" cy="18485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8BAEBA52-7819-4BEE-AF72-D3AF186B2DE8}"/>
                  </a:ext>
                </a:extLst>
              </p:cNvPr>
              <p:cNvGrpSpPr/>
              <p:nvPr/>
            </p:nvGrpSpPr>
            <p:grpSpPr>
              <a:xfrm rot="900000" flipH="1">
                <a:off x="7865736" y="1711081"/>
                <a:ext cx="163289" cy="18485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778F9CA4-C728-4CA0-8A8E-72ED57F90A8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F0763F12-D019-4DCF-BDF9-5BB4E0CFA8C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E808DE15-9114-45D6-8B88-CB365C4030B0}"/>
                  </a:ext>
                </a:extLst>
              </p:cNvPr>
              <p:cNvSpPr/>
              <p:nvPr/>
            </p:nvSpPr>
            <p:spPr bwMode="auto">
              <a:xfrm>
                <a:off x="7514613" y="1530067"/>
                <a:ext cx="443843" cy="486273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567BEEC0-FF0A-4BF7-B573-7BC30490D5ED}"/>
                  </a:ext>
                </a:extLst>
              </p:cNvPr>
              <p:cNvGrpSpPr/>
              <p:nvPr/>
            </p:nvGrpSpPr>
            <p:grpSpPr>
              <a:xfrm>
                <a:off x="7569876" y="1732058"/>
                <a:ext cx="59926" cy="81066"/>
                <a:chOff x="4455060" y="1770148"/>
                <a:chExt cx="156789" cy="267582"/>
              </a:xfrm>
            </p:grpSpPr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836A5D7E-01A3-414B-8915-388E4C8F7C3E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5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9A9A73CD-E9ED-4E1A-B1F7-41BB002EAC49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DC0EE69C-DAB8-4D79-9BA7-2758FDD3E39C}"/>
                  </a:ext>
                </a:extLst>
              </p:cNvPr>
              <p:cNvGrpSpPr/>
              <p:nvPr/>
            </p:nvGrpSpPr>
            <p:grpSpPr>
              <a:xfrm>
                <a:off x="7801047" y="1732058"/>
                <a:ext cx="59926" cy="81066"/>
                <a:chOff x="4455060" y="1770148"/>
                <a:chExt cx="156789" cy="267582"/>
              </a:xfrm>
            </p:grpSpPr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593107AE-1DFF-4BBA-8970-BD27F5AB7125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5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9CE0C675-EE54-4D2B-8DA9-3A8B8A198F62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194A7498-C2EF-4FD3-993E-20D05F2E8590}"/>
                  </a:ext>
                </a:extLst>
              </p:cNvPr>
              <p:cNvSpPr/>
              <p:nvPr/>
            </p:nvSpPr>
            <p:spPr bwMode="auto">
              <a:xfrm>
                <a:off x="7562758" y="1750182"/>
                <a:ext cx="45719" cy="5004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C3483C57-360B-4B75-9D9E-93C6A3D1E0A3}"/>
                  </a:ext>
                </a:extLst>
              </p:cNvPr>
              <p:cNvSpPr/>
              <p:nvPr/>
            </p:nvSpPr>
            <p:spPr bwMode="auto">
              <a:xfrm>
                <a:off x="7792880" y="1750182"/>
                <a:ext cx="45719" cy="5004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BE566E90-ECA0-4503-85F7-F2CFDC0DB42C}"/>
                  </a:ext>
                </a:extLst>
              </p:cNvPr>
              <p:cNvSpPr/>
              <p:nvPr/>
            </p:nvSpPr>
            <p:spPr bwMode="auto">
              <a:xfrm>
                <a:off x="7562751" y="1670219"/>
                <a:ext cx="75787" cy="2994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DADBB127-6641-4805-B085-22D92650A9D1}"/>
                  </a:ext>
                </a:extLst>
              </p:cNvPr>
              <p:cNvSpPr/>
              <p:nvPr/>
            </p:nvSpPr>
            <p:spPr bwMode="auto">
              <a:xfrm>
                <a:off x="7790889" y="1670219"/>
                <a:ext cx="75787" cy="2994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039DB5D6-614C-4E77-9B85-B064C53C620B}"/>
                  </a:ext>
                </a:extLst>
              </p:cNvPr>
              <p:cNvSpPr/>
              <p:nvPr/>
            </p:nvSpPr>
            <p:spPr bwMode="auto">
              <a:xfrm rot="10800000">
                <a:off x="7688163" y="1866637"/>
                <a:ext cx="61000" cy="1747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9" name="月 728">
                <a:extLst>
                  <a:ext uri="{FF2B5EF4-FFF2-40B4-BE49-F238E27FC236}">
                    <a16:creationId xmlns:a16="http://schemas.microsoft.com/office/drawing/2014/main" id="{57DFBEEC-0A73-4E2F-8E17-F707B7C0D6F2}"/>
                  </a:ext>
                </a:extLst>
              </p:cNvPr>
              <p:cNvSpPr/>
              <p:nvPr/>
            </p:nvSpPr>
            <p:spPr bwMode="auto">
              <a:xfrm rot="2700000">
                <a:off x="7623352" y="1863449"/>
                <a:ext cx="20377" cy="82373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0" name="月 729">
                <a:extLst>
                  <a:ext uri="{FF2B5EF4-FFF2-40B4-BE49-F238E27FC236}">
                    <a16:creationId xmlns:a16="http://schemas.microsoft.com/office/drawing/2014/main" id="{2BBF236C-5B7D-49AA-ADD3-4AB8D774E7F8}"/>
                  </a:ext>
                </a:extLst>
              </p:cNvPr>
              <p:cNvSpPr/>
              <p:nvPr/>
            </p:nvSpPr>
            <p:spPr bwMode="auto">
              <a:xfrm rot="18900000" flipH="1">
                <a:off x="7786874" y="1863449"/>
                <a:ext cx="20377" cy="82373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A3F6739D-9A1D-4E4D-AB5D-157177876CF7}"/>
                  </a:ext>
                </a:extLst>
              </p:cNvPr>
              <p:cNvSpPr/>
              <p:nvPr/>
            </p:nvSpPr>
            <p:spPr bwMode="auto">
              <a:xfrm rot="10800000">
                <a:off x="7662906" y="1921499"/>
                <a:ext cx="113999" cy="4571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65" name="円/楕円 25">
              <a:extLst>
                <a:ext uri="{FF2B5EF4-FFF2-40B4-BE49-F238E27FC236}">
                  <a16:creationId xmlns:a16="http://schemas.microsoft.com/office/drawing/2014/main" id="{11B45CDE-FE73-4F65-8404-DBA8CD80BCE9}"/>
                </a:ext>
              </a:extLst>
            </p:cNvPr>
            <p:cNvSpPr/>
            <p:nvPr/>
          </p:nvSpPr>
          <p:spPr>
            <a:xfrm rot="17936766" flipH="1">
              <a:off x="7439372" y="2006574"/>
              <a:ext cx="190643" cy="105728"/>
            </a:xfrm>
            <a:custGeom>
              <a:avLst/>
              <a:gdLst/>
              <a:ahLst/>
              <a:cxnLst/>
              <a:rect l="l" t="t" r="r" b="b"/>
              <a:pathLst>
                <a:path w="728352" h="403936">
                  <a:moveTo>
                    <a:pt x="413528" y="0"/>
                  </a:moveTo>
                  <a:cubicBezTo>
                    <a:pt x="587400" y="0"/>
                    <a:pt x="728352" y="61986"/>
                    <a:pt x="728352" y="138450"/>
                  </a:cubicBezTo>
                  <a:cubicBezTo>
                    <a:pt x="728352" y="214914"/>
                    <a:pt x="587400" y="276900"/>
                    <a:pt x="413528" y="276900"/>
                  </a:cubicBezTo>
                  <a:cubicBezTo>
                    <a:pt x="314157" y="276900"/>
                    <a:pt x="225538" y="256653"/>
                    <a:pt x="168255" y="224272"/>
                  </a:cubicBezTo>
                  <a:lnTo>
                    <a:pt x="161836" y="229216"/>
                  </a:lnTo>
                  <a:lnTo>
                    <a:pt x="202522" y="298129"/>
                  </a:lnTo>
                  <a:cubicBezTo>
                    <a:pt x="222216" y="331484"/>
                    <a:pt x="211140" y="374491"/>
                    <a:pt x="177784" y="394184"/>
                  </a:cubicBezTo>
                  <a:cubicBezTo>
                    <a:pt x="144428" y="413878"/>
                    <a:pt x="101421" y="402802"/>
                    <a:pt x="81728" y="369445"/>
                  </a:cubicBezTo>
                  <a:lnTo>
                    <a:pt x="9698" y="247446"/>
                  </a:lnTo>
                  <a:cubicBezTo>
                    <a:pt x="-7480" y="218350"/>
                    <a:pt x="-1246" y="181911"/>
                    <a:pt x="23708" y="161042"/>
                  </a:cubicBezTo>
                  <a:cubicBezTo>
                    <a:pt x="25084" y="157791"/>
                    <a:pt x="27573" y="155571"/>
                    <a:pt x="30254" y="153505"/>
                  </a:cubicBezTo>
                  <a:lnTo>
                    <a:pt x="142492" y="67048"/>
                  </a:lnTo>
                  <a:lnTo>
                    <a:pt x="149022" y="63836"/>
                  </a:lnTo>
                  <a:cubicBezTo>
                    <a:pt x="204831" y="25292"/>
                    <a:pt x="302463" y="0"/>
                    <a:pt x="413528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6" name="円/楕円 25">
              <a:extLst>
                <a:ext uri="{FF2B5EF4-FFF2-40B4-BE49-F238E27FC236}">
                  <a16:creationId xmlns:a16="http://schemas.microsoft.com/office/drawing/2014/main" id="{2535C3D9-D6B0-4CAE-A62F-D925AE5BA586}"/>
                </a:ext>
              </a:extLst>
            </p:cNvPr>
            <p:cNvSpPr/>
            <p:nvPr/>
          </p:nvSpPr>
          <p:spPr>
            <a:xfrm rot="3663234">
              <a:off x="7757172" y="2006573"/>
              <a:ext cx="190643" cy="105728"/>
            </a:xfrm>
            <a:custGeom>
              <a:avLst/>
              <a:gdLst/>
              <a:ahLst/>
              <a:cxnLst/>
              <a:rect l="l" t="t" r="r" b="b"/>
              <a:pathLst>
                <a:path w="728352" h="403936">
                  <a:moveTo>
                    <a:pt x="413528" y="0"/>
                  </a:moveTo>
                  <a:cubicBezTo>
                    <a:pt x="587400" y="0"/>
                    <a:pt x="728352" y="61986"/>
                    <a:pt x="728352" y="138450"/>
                  </a:cubicBezTo>
                  <a:cubicBezTo>
                    <a:pt x="728352" y="214914"/>
                    <a:pt x="587400" y="276900"/>
                    <a:pt x="413528" y="276900"/>
                  </a:cubicBezTo>
                  <a:cubicBezTo>
                    <a:pt x="314157" y="276900"/>
                    <a:pt x="225538" y="256653"/>
                    <a:pt x="168255" y="224272"/>
                  </a:cubicBezTo>
                  <a:lnTo>
                    <a:pt x="161836" y="229216"/>
                  </a:lnTo>
                  <a:lnTo>
                    <a:pt x="202522" y="298129"/>
                  </a:lnTo>
                  <a:cubicBezTo>
                    <a:pt x="222216" y="331484"/>
                    <a:pt x="211140" y="374491"/>
                    <a:pt x="177784" y="394184"/>
                  </a:cubicBezTo>
                  <a:cubicBezTo>
                    <a:pt x="144428" y="413878"/>
                    <a:pt x="101421" y="402802"/>
                    <a:pt x="81728" y="369445"/>
                  </a:cubicBezTo>
                  <a:lnTo>
                    <a:pt x="9698" y="247446"/>
                  </a:lnTo>
                  <a:cubicBezTo>
                    <a:pt x="-7480" y="218350"/>
                    <a:pt x="-1246" y="181911"/>
                    <a:pt x="23708" y="161042"/>
                  </a:cubicBezTo>
                  <a:cubicBezTo>
                    <a:pt x="25084" y="157791"/>
                    <a:pt x="27573" y="155571"/>
                    <a:pt x="30254" y="153505"/>
                  </a:cubicBezTo>
                  <a:lnTo>
                    <a:pt x="142492" y="67048"/>
                  </a:lnTo>
                  <a:lnTo>
                    <a:pt x="149022" y="63836"/>
                  </a:lnTo>
                  <a:cubicBezTo>
                    <a:pt x="204831" y="25292"/>
                    <a:pt x="302463" y="0"/>
                    <a:pt x="413528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7" name="円: 塗りつぶしなし 666">
              <a:extLst>
                <a:ext uri="{FF2B5EF4-FFF2-40B4-BE49-F238E27FC236}">
                  <a16:creationId xmlns:a16="http://schemas.microsoft.com/office/drawing/2014/main" id="{A2FC771C-3112-47A5-B44A-E2ED8F280E68}"/>
                </a:ext>
              </a:extLst>
            </p:cNvPr>
            <p:cNvSpPr/>
            <p:nvPr/>
          </p:nvSpPr>
          <p:spPr>
            <a:xfrm>
              <a:off x="7478594" y="1952929"/>
              <a:ext cx="411945" cy="411945"/>
            </a:xfrm>
            <a:prstGeom prst="donut">
              <a:avLst>
                <a:gd name="adj" fmla="val 1220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AC0CE0D7-5DC5-434D-B555-AF4DAE32D8AD}"/>
                </a:ext>
              </a:extLst>
            </p:cNvPr>
            <p:cNvGrpSpPr/>
            <p:nvPr/>
          </p:nvGrpSpPr>
          <p:grpSpPr>
            <a:xfrm rot="17936766" flipH="1">
              <a:off x="7443262" y="2046254"/>
              <a:ext cx="142308" cy="91089"/>
              <a:chOff x="8176233" y="2467645"/>
              <a:chExt cx="953176" cy="610123"/>
            </a:xfrm>
          </p:grpSpPr>
          <p:sp>
            <p:nvSpPr>
              <p:cNvPr id="714" name="角丸四角形 900">
                <a:extLst>
                  <a:ext uri="{FF2B5EF4-FFF2-40B4-BE49-F238E27FC236}">
                    <a16:creationId xmlns:a16="http://schemas.microsoft.com/office/drawing/2014/main" id="{DD554FF9-B762-467F-8956-5C11B76A1F1D}"/>
                  </a:ext>
                </a:extLst>
              </p:cNvPr>
              <p:cNvSpPr/>
              <p:nvPr/>
            </p:nvSpPr>
            <p:spPr>
              <a:xfrm rot="5400000">
                <a:off x="8308348" y="2645405"/>
                <a:ext cx="570460" cy="2546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5" name="角丸四角形 901">
                <a:extLst>
                  <a:ext uri="{FF2B5EF4-FFF2-40B4-BE49-F238E27FC236}">
                    <a16:creationId xmlns:a16="http://schemas.microsoft.com/office/drawing/2014/main" id="{DD2CA3A8-1B79-4833-871B-1B7FBF43F41C}"/>
                  </a:ext>
                </a:extLst>
              </p:cNvPr>
              <p:cNvSpPr/>
              <p:nvPr/>
            </p:nvSpPr>
            <p:spPr>
              <a:xfrm rot="5041102">
                <a:off x="8618032" y="2679263"/>
                <a:ext cx="455692" cy="20361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6" name="角丸四角形 902">
                <a:extLst>
                  <a:ext uri="{FF2B5EF4-FFF2-40B4-BE49-F238E27FC236}">
                    <a16:creationId xmlns:a16="http://schemas.microsoft.com/office/drawing/2014/main" id="{BFE33657-B50B-44D1-99BE-E72FF848CB06}"/>
                  </a:ext>
                </a:extLst>
              </p:cNvPr>
              <p:cNvSpPr/>
              <p:nvPr/>
            </p:nvSpPr>
            <p:spPr>
              <a:xfrm rot="4450043">
                <a:off x="8847255" y="2678229"/>
                <a:ext cx="399208" cy="1651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7" name="角丸四角形 903">
                <a:extLst>
                  <a:ext uri="{FF2B5EF4-FFF2-40B4-BE49-F238E27FC236}">
                    <a16:creationId xmlns:a16="http://schemas.microsoft.com/office/drawing/2014/main" id="{5B086400-7331-4FB4-81D4-0F8F981F40E4}"/>
                  </a:ext>
                </a:extLst>
              </p:cNvPr>
              <p:cNvSpPr/>
              <p:nvPr/>
            </p:nvSpPr>
            <p:spPr>
              <a:xfrm rot="5863639">
                <a:off x="7996253" y="2647625"/>
                <a:ext cx="610123" cy="25016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0C6C24E9-C32A-42A1-BC71-6EF376715736}"/>
                </a:ext>
              </a:extLst>
            </p:cNvPr>
            <p:cNvGrpSpPr/>
            <p:nvPr/>
          </p:nvGrpSpPr>
          <p:grpSpPr>
            <a:xfrm rot="3663234">
              <a:off x="7787654" y="2046254"/>
              <a:ext cx="142308" cy="91089"/>
              <a:chOff x="8176233" y="2467645"/>
              <a:chExt cx="953176" cy="610123"/>
            </a:xfrm>
          </p:grpSpPr>
          <p:sp>
            <p:nvSpPr>
              <p:cNvPr id="710" name="角丸四角形 900">
                <a:extLst>
                  <a:ext uri="{FF2B5EF4-FFF2-40B4-BE49-F238E27FC236}">
                    <a16:creationId xmlns:a16="http://schemas.microsoft.com/office/drawing/2014/main" id="{4325A17B-4DD7-4739-BCBE-4CD815FB1A3B}"/>
                  </a:ext>
                </a:extLst>
              </p:cNvPr>
              <p:cNvSpPr/>
              <p:nvPr/>
            </p:nvSpPr>
            <p:spPr>
              <a:xfrm rot="5400000">
                <a:off x="8308348" y="2645405"/>
                <a:ext cx="570460" cy="2546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1" name="角丸四角形 901">
                <a:extLst>
                  <a:ext uri="{FF2B5EF4-FFF2-40B4-BE49-F238E27FC236}">
                    <a16:creationId xmlns:a16="http://schemas.microsoft.com/office/drawing/2014/main" id="{667294A5-9AD4-4222-BB60-6FA39E6C6D3F}"/>
                  </a:ext>
                </a:extLst>
              </p:cNvPr>
              <p:cNvSpPr/>
              <p:nvPr/>
            </p:nvSpPr>
            <p:spPr>
              <a:xfrm rot="5041102">
                <a:off x="8618032" y="2679263"/>
                <a:ext cx="455692" cy="20361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2" name="角丸四角形 902">
                <a:extLst>
                  <a:ext uri="{FF2B5EF4-FFF2-40B4-BE49-F238E27FC236}">
                    <a16:creationId xmlns:a16="http://schemas.microsoft.com/office/drawing/2014/main" id="{E67A508D-5250-413F-92C6-FFF8FB22A4F8}"/>
                  </a:ext>
                </a:extLst>
              </p:cNvPr>
              <p:cNvSpPr/>
              <p:nvPr/>
            </p:nvSpPr>
            <p:spPr>
              <a:xfrm rot="4450043">
                <a:off x="8847255" y="2678229"/>
                <a:ext cx="399208" cy="1651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3" name="角丸四角形 903">
                <a:extLst>
                  <a:ext uri="{FF2B5EF4-FFF2-40B4-BE49-F238E27FC236}">
                    <a16:creationId xmlns:a16="http://schemas.microsoft.com/office/drawing/2014/main" id="{011F0428-3C34-42C6-BAC3-C662C5AA80D5}"/>
                  </a:ext>
                </a:extLst>
              </p:cNvPr>
              <p:cNvSpPr/>
              <p:nvPr/>
            </p:nvSpPr>
            <p:spPr>
              <a:xfrm rot="5863639">
                <a:off x="7996253" y="2647625"/>
                <a:ext cx="610123" cy="25016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CEEED364-BE0D-4C02-9776-2D305D5E9BA9}"/>
                </a:ext>
              </a:extLst>
            </p:cNvPr>
            <p:cNvGrpSpPr/>
            <p:nvPr/>
          </p:nvGrpSpPr>
          <p:grpSpPr>
            <a:xfrm>
              <a:off x="8059830" y="1473982"/>
              <a:ext cx="488863" cy="775662"/>
              <a:chOff x="784037" y="4586652"/>
              <a:chExt cx="880540" cy="1397125"/>
            </a:xfrm>
          </p:grpSpPr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E86EECFC-450C-4343-983F-DCCE3455FC11}"/>
                  </a:ext>
                </a:extLst>
              </p:cNvPr>
              <p:cNvSpPr/>
              <p:nvPr/>
            </p:nvSpPr>
            <p:spPr bwMode="auto">
              <a:xfrm flipH="1">
                <a:off x="1384718" y="5378006"/>
                <a:ext cx="263045" cy="431379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D0DA70A8-ECE3-4809-90BE-95C1E39929B1}"/>
                  </a:ext>
                </a:extLst>
              </p:cNvPr>
              <p:cNvSpPr/>
              <p:nvPr/>
            </p:nvSpPr>
            <p:spPr bwMode="auto">
              <a:xfrm>
                <a:off x="823069" y="5285844"/>
                <a:ext cx="263045" cy="644027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楕円 211">
                <a:extLst>
                  <a:ext uri="{FF2B5EF4-FFF2-40B4-BE49-F238E27FC236}">
                    <a16:creationId xmlns:a16="http://schemas.microsoft.com/office/drawing/2014/main" id="{FF9ED960-D9AE-45D3-800A-18A5176BAE32}"/>
                  </a:ext>
                </a:extLst>
              </p:cNvPr>
              <p:cNvSpPr/>
              <p:nvPr/>
            </p:nvSpPr>
            <p:spPr bwMode="auto">
              <a:xfrm>
                <a:off x="863495" y="5290814"/>
                <a:ext cx="694176" cy="69296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2" name="台形 691">
                <a:extLst>
                  <a:ext uri="{FF2B5EF4-FFF2-40B4-BE49-F238E27FC236}">
                    <a16:creationId xmlns:a16="http://schemas.microsoft.com/office/drawing/2014/main" id="{604D9E5B-B5F4-429F-99B3-314DB2F7C05D}"/>
                  </a:ext>
                </a:extLst>
              </p:cNvPr>
              <p:cNvSpPr/>
              <p:nvPr/>
            </p:nvSpPr>
            <p:spPr bwMode="auto">
              <a:xfrm rot="10800000">
                <a:off x="1000694" y="5360006"/>
                <a:ext cx="356268" cy="249985"/>
              </a:xfrm>
              <a:prstGeom prst="trapezoid">
                <a:avLst/>
              </a:pr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3" name="二等辺三角形 692">
                <a:extLst>
                  <a:ext uri="{FF2B5EF4-FFF2-40B4-BE49-F238E27FC236}">
                    <a16:creationId xmlns:a16="http://schemas.microsoft.com/office/drawing/2014/main" id="{05CBDF2B-80F3-4AAD-84F0-001B1DFAF9F3}"/>
                  </a:ext>
                </a:extLst>
              </p:cNvPr>
              <p:cNvSpPr/>
              <p:nvPr/>
            </p:nvSpPr>
            <p:spPr bwMode="auto">
              <a:xfrm rot="10800000">
                <a:off x="1041803" y="5406093"/>
                <a:ext cx="273386" cy="123801"/>
              </a:xfrm>
              <a:prstGeom prst="triangle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DDF2CE9E-6A83-4E55-B346-91F49E1C67C6}"/>
                  </a:ext>
                </a:extLst>
              </p:cNvPr>
              <p:cNvSpPr/>
              <p:nvPr/>
            </p:nvSpPr>
            <p:spPr bwMode="auto">
              <a:xfrm>
                <a:off x="1064961" y="4586652"/>
                <a:ext cx="429728" cy="382542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DDBAC91D-8DA1-416B-AB4B-BF6D8D315188}"/>
                  </a:ext>
                </a:extLst>
              </p:cNvPr>
              <p:cNvSpPr/>
              <p:nvPr/>
            </p:nvSpPr>
            <p:spPr bwMode="auto">
              <a:xfrm>
                <a:off x="786644" y="4698869"/>
                <a:ext cx="847878" cy="754778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D5CD7DF8-BB5D-4A20-B36B-B6BACD64757C}"/>
                  </a:ext>
                </a:extLst>
              </p:cNvPr>
              <p:cNvSpPr/>
              <p:nvPr/>
            </p:nvSpPr>
            <p:spPr bwMode="auto">
              <a:xfrm rot="20700000">
                <a:off x="784037" y="5104170"/>
                <a:ext cx="253453" cy="28692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D9707B0B-C2C5-4187-AAE0-A076E19E9549}"/>
                  </a:ext>
                </a:extLst>
              </p:cNvPr>
              <p:cNvSpPr/>
              <p:nvPr/>
            </p:nvSpPr>
            <p:spPr bwMode="auto">
              <a:xfrm rot="900000" flipH="1">
                <a:off x="1411124" y="5104169"/>
                <a:ext cx="253453" cy="28692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1718BC2D-C9E5-4240-BF75-BE3C6368FD44}"/>
                  </a:ext>
                </a:extLst>
              </p:cNvPr>
              <p:cNvSpPr/>
              <p:nvPr/>
            </p:nvSpPr>
            <p:spPr bwMode="auto">
              <a:xfrm rot="900000" flipH="1">
                <a:off x="1459184" y="5158575"/>
                <a:ext cx="157333" cy="178108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830A6E09-A8DD-44A8-9C2C-5B68A73B11D9}"/>
                  </a:ext>
                </a:extLst>
              </p:cNvPr>
              <p:cNvSpPr/>
              <p:nvPr/>
            </p:nvSpPr>
            <p:spPr bwMode="auto">
              <a:xfrm>
                <a:off x="863495" y="4883809"/>
                <a:ext cx="694176" cy="6941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210AABC4-8514-4495-88B1-761F7A842317}"/>
                  </a:ext>
                </a:extLst>
              </p:cNvPr>
              <p:cNvSpPr/>
              <p:nvPr/>
            </p:nvSpPr>
            <p:spPr bwMode="auto">
              <a:xfrm>
                <a:off x="948894" y="5118583"/>
                <a:ext cx="82858" cy="115078"/>
              </a:xfrm>
              <a:prstGeom prst="ellipse">
                <a:avLst/>
              </a:prstGeom>
              <a:solidFill>
                <a:srgbClr val="00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7658A477-9C99-4619-84CC-A5B086567A03}"/>
                  </a:ext>
                </a:extLst>
              </p:cNvPr>
              <p:cNvSpPr/>
              <p:nvPr/>
            </p:nvSpPr>
            <p:spPr bwMode="auto">
              <a:xfrm>
                <a:off x="970844" y="5129780"/>
                <a:ext cx="38960" cy="39688"/>
              </a:xfrm>
              <a:prstGeom prst="ellipse">
                <a:avLst/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A27FE573-7EBC-460A-ADCF-AE6D3CE67287}"/>
                  </a:ext>
                </a:extLst>
              </p:cNvPr>
              <p:cNvSpPr/>
              <p:nvPr/>
            </p:nvSpPr>
            <p:spPr bwMode="auto">
              <a:xfrm>
                <a:off x="1310537" y="5118583"/>
                <a:ext cx="82858" cy="115078"/>
              </a:xfrm>
              <a:prstGeom prst="ellipse">
                <a:avLst/>
              </a:prstGeom>
              <a:solidFill>
                <a:srgbClr val="00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2CA9F1F4-209B-4673-B8DC-EB6CF77F1918}"/>
                  </a:ext>
                </a:extLst>
              </p:cNvPr>
              <p:cNvSpPr/>
              <p:nvPr/>
            </p:nvSpPr>
            <p:spPr bwMode="auto">
              <a:xfrm>
                <a:off x="1332487" y="5129780"/>
                <a:ext cx="38960" cy="39688"/>
              </a:xfrm>
              <a:prstGeom prst="ellipse">
                <a:avLst/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4" name="月 703">
                <a:extLst>
                  <a:ext uri="{FF2B5EF4-FFF2-40B4-BE49-F238E27FC236}">
                    <a16:creationId xmlns:a16="http://schemas.microsoft.com/office/drawing/2014/main" id="{61801416-852F-44F1-B0A5-DC59D8E78077}"/>
                  </a:ext>
                </a:extLst>
              </p:cNvPr>
              <p:cNvSpPr/>
              <p:nvPr/>
            </p:nvSpPr>
            <p:spPr bwMode="auto">
              <a:xfrm rot="2700000">
                <a:off x="976426" y="5304163"/>
                <a:ext cx="31629" cy="127857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5" name="月 704">
                <a:extLst>
                  <a:ext uri="{FF2B5EF4-FFF2-40B4-BE49-F238E27FC236}">
                    <a16:creationId xmlns:a16="http://schemas.microsoft.com/office/drawing/2014/main" id="{EE49E9FE-BF15-4C49-81A6-D14A56F7B15F}"/>
                  </a:ext>
                </a:extLst>
              </p:cNvPr>
              <p:cNvSpPr/>
              <p:nvPr/>
            </p:nvSpPr>
            <p:spPr bwMode="auto">
              <a:xfrm rot="18900000" flipH="1">
                <a:off x="1337985" y="5304163"/>
                <a:ext cx="31629" cy="127857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65DE75D5-600D-4743-BA8A-6680BAFCCAA0}"/>
                  </a:ext>
                </a:extLst>
              </p:cNvPr>
              <p:cNvSpPr/>
              <p:nvPr/>
            </p:nvSpPr>
            <p:spPr bwMode="auto">
              <a:xfrm>
                <a:off x="1110845" y="5278446"/>
                <a:ext cx="126754" cy="7808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7" name="月 706">
                <a:extLst>
                  <a:ext uri="{FF2B5EF4-FFF2-40B4-BE49-F238E27FC236}">
                    <a16:creationId xmlns:a16="http://schemas.microsoft.com/office/drawing/2014/main" id="{018393AD-4C16-4312-B3BD-4AEB46FFD020}"/>
                  </a:ext>
                </a:extLst>
              </p:cNvPr>
              <p:cNvSpPr/>
              <p:nvPr/>
            </p:nvSpPr>
            <p:spPr bwMode="auto">
              <a:xfrm rot="4500000">
                <a:off x="973666" y="4986043"/>
                <a:ext cx="27123" cy="112457"/>
              </a:xfrm>
              <a:prstGeom prst="moon">
                <a:avLst>
                  <a:gd name="adj" fmla="val 69229"/>
                </a:avLst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8" name="月 707">
                <a:extLst>
                  <a:ext uri="{FF2B5EF4-FFF2-40B4-BE49-F238E27FC236}">
                    <a16:creationId xmlns:a16="http://schemas.microsoft.com/office/drawing/2014/main" id="{5A832551-B94B-4E64-9943-A3DC63FABFEE}"/>
                  </a:ext>
                </a:extLst>
              </p:cNvPr>
              <p:cNvSpPr/>
              <p:nvPr/>
            </p:nvSpPr>
            <p:spPr bwMode="auto">
              <a:xfrm rot="17100000" flipH="1">
                <a:off x="1338405" y="4986043"/>
                <a:ext cx="27123" cy="112457"/>
              </a:xfrm>
              <a:prstGeom prst="moon">
                <a:avLst>
                  <a:gd name="adj" fmla="val 69229"/>
                </a:avLst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7EF8F1C4-50EC-4CDF-B0DA-C833CAF97B56}"/>
                  </a:ext>
                </a:extLst>
              </p:cNvPr>
              <p:cNvSpPr/>
              <p:nvPr/>
            </p:nvSpPr>
            <p:spPr bwMode="auto">
              <a:xfrm>
                <a:off x="1099355" y="5430117"/>
                <a:ext cx="158281" cy="33266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9CE684E8-59DF-457B-83DF-7C0B628BFBD6}"/>
                </a:ext>
              </a:extLst>
            </p:cNvPr>
            <p:cNvGrpSpPr/>
            <p:nvPr/>
          </p:nvGrpSpPr>
          <p:grpSpPr>
            <a:xfrm>
              <a:off x="6593478" y="1279053"/>
              <a:ext cx="2730670" cy="1877422"/>
              <a:chOff x="170692" y="3697024"/>
              <a:chExt cx="3802054" cy="2614033"/>
            </a:xfrm>
          </p:grpSpPr>
          <p:sp>
            <p:nvSpPr>
              <p:cNvPr id="674" name="角丸四角形 733">
                <a:extLst>
                  <a:ext uri="{FF2B5EF4-FFF2-40B4-BE49-F238E27FC236}">
                    <a16:creationId xmlns:a16="http://schemas.microsoft.com/office/drawing/2014/main" id="{8A235D74-0AAC-4808-8B26-6774DAEA1946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角丸四角形 734">
                <a:extLst>
                  <a:ext uri="{FF2B5EF4-FFF2-40B4-BE49-F238E27FC236}">
                    <a16:creationId xmlns:a16="http://schemas.microsoft.com/office/drawing/2014/main" id="{B1782E5C-5BB5-430D-B6EE-CDE7AC682846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四角形: 角を丸くする 675">
                <a:extLst>
                  <a:ext uri="{FF2B5EF4-FFF2-40B4-BE49-F238E27FC236}">
                    <a16:creationId xmlns:a16="http://schemas.microsoft.com/office/drawing/2014/main" id="{0B71E136-4838-4F97-843D-B6755E2DF25F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角丸四角形 733">
                <a:extLst>
                  <a:ext uri="{FF2B5EF4-FFF2-40B4-BE49-F238E27FC236}">
                    <a16:creationId xmlns:a16="http://schemas.microsoft.com/office/drawing/2014/main" id="{014012A0-80C3-48EE-B3F6-5279C1C22420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フリーフォーム 725">
                <a:extLst>
                  <a:ext uri="{FF2B5EF4-FFF2-40B4-BE49-F238E27FC236}">
                    <a16:creationId xmlns:a16="http://schemas.microsoft.com/office/drawing/2014/main" id="{D48B2322-D427-4A5A-B49E-0A6CF63B6CA9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角丸四角形 726">
                <a:extLst>
                  <a:ext uri="{FF2B5EF4-FFF2-40B4-BE49-F238E27FC236}">
                    <a16:creationId xmlns:a16="http://schemas.microsoft.com/office/drawing/2014/main" id="{9BF7A30C-CE57-4646-A3A5-106144FA73A2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角丸四角形 734">
                <a:extLst>
                  <a:ext uri="{FF2B5EF4-FFF2-40B4-BE49-F238E27FC236}">
                    <a16:creationId xmlns:a16="http://schemas.microsoft.com/office/drawing/2014/main" id="{95F82B61-4512-4EBD-B88F-7511F9607CFB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DBF20473-BA2F-4E43-9F08-7FDD93AB6ACF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円/楕円 730">
                <a:extLst>
                  <a:ext uri="{FF2B5EF4-FFF2-40B4-BE49-F238E27FC236}">
                    <a16:creationId xmlns:a16="http://schemas.microsoft.com/office/drawing/2014/main" id="{6BE1D6DB-2A19-48DD-8C4D-4EF6DC2509EB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C8B8AAA8-307B-4BAB-99DE-58AF7FE0AEE5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730">
                <a:extLst>
                  <a:ext uri="{FF2B5EF4-FFF2-40B4-BE49-F238E27FC236}">
                    <a16:creationId xmlns:a16="http://schemas.microsoft.com/office/drawing/2014/main" id="{F94AA69F-9ADE-4F43-94B6-377AD171D0BE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40C17F48-1179-4BB2-82B2-1E1A0ACEB848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E2465877-3148-4421-83CB-0AA5D833C8B4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CEA3D6AF-3F2B-4046-84B8-A4539087B34F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角丸四角形 734">
                <a:extLst>
                  <a:ext uri="{FF2B5EF4-FFF2-40B4-BE49-F238E27FC236}">
                    <a16:creationId xmlns:a16="http://schemas.microsoft.com/office/drawing/2014/main" id="{7DB7BBE9-9B10-417B-95CA-F4012A8B220E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2" name="円: 塗りつぶしなし 671">
              <a:extLst>
                <a:ext uri="{FF2B5EF4-FFF2-40B4-BE49-F238E27FC236}">
                  <a16:creationId xmlns:a16="http://schemas.microsoft.com/office/drawing/2014/main" id="{9115F3D3-8C72-4B76-A06D-A9D3013C8DD6}"/>
                </a:ext>
              </a:extLst>
            </p:cNvPr>
            <p:cNvSpPr/>
            <p:nvPr/>
          </p:nvSpPr>
          <p:spPr>
            <a:xfrm>
              <a:off x="6925875" y="22207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3" name="円: 塗りつぶしなし 672">
              <a:extLst>
                <a:ext uri="{FF2B5EF4-FFF2-40B4-BE49-F238E27FC236}">
                  <a16:creationId xmlns:a16="http://schemas.microsoft.com/office/drawing/2014/main" id="{18548BAC-73AD-468D-88CF-13C73A9CAF0C}"/>
                </a:ext>
              </a:extLst>
            </p:cNvPr>
            <p:cNvSpPr/>
            <p:nvPr/>
          </p:nvSpPr>
          <p:spPr>
            <a:xfrm>
              <a:off x="7840275" y="22207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A2C02348-A8C5-419A-AC51-331920A2F8EC}"/>
              </a:ext>
            </a:extLst>
          </p:cNvPr>
          <p:cNvGrpSpPr/>
          <p:nvPr/>
        </p:nvGrpSpPr>
        <p:grpSpPr>
          <a:xfrm>
            <a:off x="6621126" y="4198282"/>
            <a:ext cx="2730670" cy="1877422"/>
            <a:chOff x="6621126" y="4198282"/>
            <a:chExt cx="2730670" cy="1877422"/>
          </a:xfrm>
        </p:grpSpPr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B9E49C29-20B7-44D7-99FC-9A441DC14DC5}"/>
                </a:ext>
              </a:extLst>
            </p:cNvPr>
            <p:cNvGrpSpPr/>
            <p:nvPr/>
          </p:nvGrpSpPr>
          <p:grpSpPr>
            <a:xfrm>
              <a:off x="7948205" y="4668939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61BDFC5E-CDDA-443C-AB52-5C85EE444CC6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A267BC7D-A498-4957-82F9-5392ED49EBD3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BEEDCC20-176B-467B-84A7-8243E38F7934}"/>
                </a:ext>
              </a:extLst>
            </p:cNvPr>
            <p:cNvGrpSpPr/>
            <p:nvPr/>
          </p:nvGrpSpPr>
          <p:grpSpPr>
            <a:xfrm>
              <a:off x="7521549" y="4491659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BD18B81C-CB9F-4E03-AEEF-69423468C03E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CD03E3D0-E0A0-4570-B792-C58641090998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FD779086-E205-4160-B3CE-42B59F9C6DEC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7089031B-A84B-4221-9C0B-EF65CA2D2509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4109F68A-08F9-46B0-8450-24734173BCB5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9E45579A-23CA-49FD-824F-0AFE4444A8D5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F9721CD5-8EAD-43ED-9262-E31171AE4AFD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82DC4D4D-D531-47BB-974D-1C1B1D230CB4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F2A22916-EE75-419A-B69A-DDE93922C7F3}"/>
                </a:ext>
              </a:extLst>
            </p:cNvPr>
            <p:cNvGrpSpPr/>
            <p:nvPr/>
          </p:nvGrpSpPr>
          <p:grpSpPr>
            <a:xfrm flipH="1">
              <a:off x="7464470" y="4388425"/>
              <a:ext cx="589902" cy="831735"/>
              <a:chOff x="2659991" y="4734308"/>
              <a:chExt cx="886177" cy="1249469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9AFDC31D-3FBA-4CAD-BDE0-507B22115E53}"/>
                  </a:ext>
                </a:extLst>
              </p:cNvPr>
              <p:cNvSpPr/>
              <p:nvPr/>
            </p:nvSpPr>
            <p:spPr bwMode="auto">
              <a:xfrm flipH="1">
                <a:off x="3270814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E94EAD7B-0E7E-4A11-A139-160EADAB7FD8}"/>
                  </a:ext>
                </a:extLst>
              </p:cNvPr>
              <p:cNvSpPr/>
              <p:nvPr/>
            </p:nvSpPr>
            <p:spPr bwMode="auto">
              <a:xfrm>
                <a:off x="2682418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0" name="楕円 211">
                <a:extLst>
                  <a:ext uri="{FF2B5EF4-FFF2-40B4-BE49-F238E27FC236}">
                    <a16:creationId xmlns:a16="http://schemas.microsoft.com/office/drawing/2014/main" id="{CB6BBD68-4B10-463F-B407-534CACE0F913}"/>
                  </a:ext>
                </a:extLst>
              </p:cNvPr>
              <p:cNvSpPr/>
              <p:nvPr/>
            </p:nvSpPr>
            <p:spPr bwMode="auto">
              <a:xfrm>
                <a:off x="2745086" y="5290813"/>
                <a:ext cx="694176" cy="69296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BBE0E3">
                  <a:lumMod val="2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425A901C-0677-48DE-9043-4DB469D27E4F}"/>
                  </a:ext>
                </a:extLst>
              </p:cNvPr>
              <p:cNvSpPr/>
              <p:nvPr/>
            </p:nvSpPr>
            <p:spPr bwMode="auto">
              <a:xfrm>
                <a:off x="2944291" y="5210747"/>
                <a:ext cx="295767" cy="323644"/>
              </a:xfrm>
              <a:prstGeom prst="ellipse">
                <a:avLst/>
              </a:pr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2" name="楕円 175">
                <a:extLst>
                  <a:ext uri="{FF2B5EF4-FFF2-40B4-BE49-F238E27FC236}">
                    <a16:creationId xmlns:a16="http://schemas.microsoft.com/office/drawing/2014/main" id="{A69178CE-E48D-499F-8D8C-9C82ED604D25}"/>
                  </a:ext>
                </a:extLst>
              </p:cNvPr>
              <p:cNvSpPr/>
              <p:nvPr/>
            </p:nvSpPr>
            <p:spPr bwMode="auto">
              <a:xfrm>
                <a:off x="2673962" y="4734308"/>
                <a:ext cx="838391" cy="553027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993F5836-A7D7-4C2C-A2DA-6EE9CC55CC75}"/>
                  </a:ext>
                </a:extLst>
              </p:cNvPr>
              <p:cNvSpPr/>
              <p:nvPr/>
            </p:nvSpPr>
            <p:spPr bwMode="auto">
              <a:xfrm rot="20700000">
                <a:off x="2659991" y="5104168"/>
                <a:ext cx="253453" cy="28692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317455C6-7F0E-46A7-9425-B0F1E1F86B75}"/>
                  </a:ext>
                </a:extLst>
              </p:cNvPr>
              <p:cNvGrpSpPr/>
              <p:nvPr/>
            </p:nvGrpSpPr>
            <p:grpSpPr>
              <a:xfrm rot="900000" flipH="1">
                <a:off x="3292715" y="5104168"/>
                <a:ext cx="253453" cy="28692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32" name="楕円 831">
                  <a:extLst>
                    <a:ext uri="{FF2B5EF4-FFF2-40B4-BE49-F238E27FC236}">
                      <a16:creationId xmlns:a16="http://schemas.microsoft.com/office/drawing/2014/main" id="{9001DE7F-ED41-464C-9449-EDDD7C922AAD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B5C721B6-00AD-4EE0-BF74-55AFF1D26C4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CA9480EA-2A6B-4EE2-9F4A-A1A5AD20E1C9}"/>
                  </a:ext>
                </a:extLst>
              </p:cNvPr>
              <p:cNvSpPr/>
              <p:nvPr/>
            </p:nvSpPr>
            <p:spPr bwMode="auto">
              <a:xfrm>
                <a:off x="2746517" y="4948202"/>
                <a:ext cx="691314" cy="628634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10181851-DE05-48B0-9030-6BBB3AAD8A49}"/>
                  </a:ext>
                </a:extLst>
              </p:cNvPr>
              <p:cNvGrpSpPr/>
              <p:nvPr/>
            </p:nvGrpSpPr>
            <p:grpSpPr>
              <a:xfrm>
                <a:off x="2762300" y="5091043"/>
                <a:ext cx="558107" cy="404216"/>
                <a:chOff x="2759798" y="5091043"/>
                <a:chExt cx="633701" cy="404216"/>
              </a:xfrm>
            </p:grpSpPr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08A7F7FF-8874-4A1B-AD1E-8D019E7568BB}"/>
                    </a:ext>
                  </a:extLst>
                </p:cNvPr>
                <p:cNvSpPr/>
                <p:nvPr/>
              </p:nvSpPr>
              <p:spPr bwMode="auto">
                <a:xfrm>
                  <a:off x="2848537" y="5175836"/>
                  <a:ext cx="115421" cy="38358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F1316437-D240-4247-9564-990AF761C6BB}"/>
                    </a:ext>
                  </a:extLst>
                </p:cNvPr>
                <p:cNvSpPr/>
                <p:nvPr/>
              </p:nvSpPr>
              <p:spPr bwMode="auto">
                <a:xfrm>
                  <a:off x="3145624" y="5175836"/>
                  <a:ext cx="115421" cy="38358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5B508F39-6AD8-49B0-8EF2-10C8EC84D29A}"/>
                    </a:ext>
                  </a:extLst>
                </p:cNvPr>
                <p:cNvGrpSpPr/>
                <p:nvPr/>
              </p:nvGrpSpPr>
              <p:grpSpPr>
                <a:xfrm>
                  <a:off x="2759798" y="5173501"/>
                  <a:ext cx="52466" cy="46890"/>
                  <a:chOff x="2488267" y="1692913"/>
                  <a:chExt cx="202787" cy="333198"/>
                </a:xfrm>
                <a:noFill/>
              </p:grpSpPr>
              <p:sp>
                <p:nvSpPr>
                  <p:cNvPr id="830" name="楕円 829">
                    <a:extLst>
                      <a:ext uri="{FF2B5EF4-FFF2-40B4-BE49-F238E27FC236}">
                        <a16:creationId xmlns:a16="http://schemas.microsoft.com/office/drawing/2014/main" id="{B0B8D03E-FEDE-4823-8299-590CEA3B33D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488267" y="1692913"/>
                    <a:ext cx="202787" cy="45721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31" name="楕円 830">
                    <a:extLst>
                      <a:ext uri="{FF2B5EF4-FFF2-40B4-BE49-F238E27FC236}">
                        <a16:creationId xmlns:a16="http://schemas.microsoft.com/office/drawing/2014/main" id="{AF4A87A9-AC4D-4D3E-B01F-90BFF034E23E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488267" y="1980390"/>
                    <a:ext cx="202783" cy="45721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20" name="グループ化 819">
                  <a:extLst>
                    <a:ext uri="{FF2B5EF4-FFF2-40B4-BE49-F238E27FC236}">
                      <a16:creationId xmlns:a16="http://schemas.microsoft.com/office/drawing/2014/main" id="{62AD5FF2-E735-488C-B664-CC9846AEF1F8}"/>
                    </a:ext>
                  </a:extLst>
                </p:cNvPr>
                <p:cNvGrpSpPr/>
                <p:nvPr/>
              </p:nvGrpSpPr>
              <p:grpSpPr>
                <a:xfrm flipH="1">
                  <a:off x="3341033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828" name="楕円 827">
                    <a:extLst>
                      <a:ext uri="{FF2B5EF4-FFF2-40B4-BE49-F238E27FC236}">
                        <a16:creationId xmlns:a16="http://schemas.microsoft.com/office/drawing/2014/main" id="{8A50301F-183A-4B36-907F-5997589307B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29" name="楕円 828">
                    <a:extLst>
                      <a:ext uri="{FF2B5EF4-FFF2-40B4-BE49-F238E27FC236}">
                        <a16:creationId xmlns:a16="http://schemas.microsoft.com/office/drawing/2014/main" id="{D099C8C5-8607-4CF1-AF2C-95D63ABACA29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A320E2C5-FAFF-419C-9463-B200FD3ABF31}"/>
                    </a:ext>
                  </a:extLst>
                </p:cNvPr>
                <p:cNvSpPr/>
                <p:nvPr/>
              </p:nvSpPr>
              <p:spPr bwMode="auto">
                <a:xfrm rot="16200000">
                  <a:off x="3072099" y="5370124"/>
                  <a:ext cx="42355" cy="207916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FF6AAE03-22F4-471C-9CA6-48B33336EE57}"/>
                    </a:ext>
                  </a:extLst>
                </p:cNvPr>
                <p:cNvSpPr/>
                <p:nvPr/>
              </p:nvSpPr>
              <p:spPr bwMode="auto">
                <a:xfrm>
                  <a:off x="2848536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3" name="楕円 822">
                  <a:extLst>
                    <a:ext uri="{FF2B5EF4-FFF2-40B4-BE49-F238E27FC236}">
                      <a16:creationId xmlns:a16="http://schemas.microsoft.com/office/drawing/2014/main" id="{3C5273A6-9AF4-4119-BC0B-75BACFA30633}"/>
                    </a:ext>
                  </a:extLst>
                </p:cNvPr>
                <p:cNvSpPr/>
                <p:nvPr/>
              </p:nvSpPr>
              <p:spPr bwMode="auto">
                <a:xfrm>
                  <a:off x="3148771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372E9728-3F67-4DED-9BE5-BFEDA7463EFB}"/>
                    </a:ext>
                  </a:extLst>
                </p:cNvPr>
                <p:cNvSpPr/>
                <p:nvPr/>
              </p:nvSpPr>
              <p:spPr bwMode="auto">
                <a:xfrm rot="2700000">
                  <a:off x="2944609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0241347D-F37B-4968-9FE8-16CA7D4CA8A4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98422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6" name="楕円 357">
                  <a:extLst>
                    <a:ext uri="{FF2B5EF4-FFF2-40B4-BE49-F238E27FC236}">
                      <a16:creationId xmlns:a16="http://schemas.microsoft.com/office/drawing/2014/main" id="{C377B176-C57A-4C29-889E-5510D27F4762}"/>
                    </a:ext>
                  </a:extLst>
                </p:cNvPr>
                <p:cNvSpPr/>
                <p:nvPr/>
              </p:nvSpPr>
              <p:spPr bwMode="auto">
                <a:xfrm>
                  <a:off x="3023093" y="5296138"/>
                  <a:ext cx="138161" cy="76602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AECBE632-00F4-4516-910F-CEA4F140A0C3}"/>
                    </a:ext>
                  </a:extLst>
                </p:cNvPr>
                <p:cNvSpPr/>
                <p:nvPr/>
              </p:nvSpPr>
              <p:spPr bwMode="auto">
                <a:xfrm>
                  <a:off x="3055240" y="5268220"/>
                  <a:ext cx="73866" cy="109713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52" name="楕円 751">
              <a:extLst>
                <a:ext uri="{FF2B5EF4-FFF2-40B4-BE49-F238E27FC236}">
                  <a16:creationId xmlns:a16="http://schemas.microsoft.com/office/drawing/2014/main" id="{D514BAFD-7F1B-4095-9556-D8A0A426D9A2}"/>
                </a:ext>
              </a:extLst>
            </p:cNvPr>
            <p:cNvSpPr/>
            <p:nvPr/>
          </p:nvSpPr>
          <p:spPr>
            <a:xfrm rot="1290741">
              <a:off x="7846909" y="4945580"/>
              <a:ext cx="222622" cy="146270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815B782B-E10B-444C-AAA3-37EB7CCE0C60}"/>
                </a:ext>
              </a:extLst>
            </p:cNvPr>
            <p:cNvGrpSpPr/>
            <p:nvPr/>
          </p:nvGrpSpPr>
          <p:grpSpPr>
            <a:xfrm>
              <a:off x="7456518" y="4866229"/>
              <a:ext cx="436487" cy="411945"/>
              <a:chOff x="4270375" y="4816899"/>
              <a:chExt cx="436487" cy="411945"/>
            </a:xfrm>
          </p:grpSpPr>
          <p:sp>
            <p:nvSpPr>
              <p:cNvPr id="795" name="円/楕円 25">
                <a:extLst>
                  <a:ext uri="{FF2B5EF4-FFF2-40B4-BE49-F238E27FC236}">
                    <a16:creationId xmlns:a16="http://schemas.microsoft.com/office/drawing/2014/main" id="{307D34AE-64B5-4225-82EF-0B2EB929B7DA}"/>
                  </a:ext>
                </a:extLst>
              </p:cNvPr>
              <p:cNvSpPr/>
              <p:nvPr/>
            </p:nvSpPr>
            <p:spPr>
              <a:xfrm rot="17936766" flipH="1">
                <a:off x="4240876" y="4870544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6" name="円/楕円 25">
                <a:extLst>
                  <a:ext uri="{FF2B5EF4-FFF2-40B4-BE49-F238E27FC236}">
                    <a16:creationId xmlns:a16="http://schemas.microsoft.com/office/drawing/2014/main" id="{0634E70D-2607-4C7D-B505-31BBBC6F2F94}"/>
                  </a:ext>
                </a:extLst>
              </p:cNvPr>
              <p:cNvSpPr/>
              <p:nvPr/>
            </p:nvSpPr>
            <p:spPr>
              <a:xfrm rot="3663234">
                <a:off x="4558676" y="4870543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7" name="円: 塗りつぶしなし 796">
                <a:extLst>
                  <a:ext uri="{FF2B5EF4-FFF2-40B4-BE49-F238E27FC236}">
                    <a16:creationId xmlns:a16="http://schemas.microsoft.com/office/drawing/2014/main" id="{0A4EF74C-5A09-48BC-A7BF-E27A97E9209B}"/>
                  </a:ext>
                </a:extLst>
              </p:cNvPr>
              <p:cNvSpPr/>
              <p:nvPr/>
            </p:nvSpPr>
            <p:spPr>
              <a:xfrm>
                <a:off x="4280098" y="4816899"/>
                <a:ext cx="411945" cy="411945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B1D1F504-925E-4C4F-B5C2-768988C1D7C3}"/>
                  </a:ext>
                </a:extLst>
              </p:cNvPr>
              <p:cNvGrpSpPr/>
              <p:nvPr/>
            </p:nvGrpSpPr>
            <p:grpSpPr>
              <a:xfrm rot="17936766" flipH="1">
                <a:off x="4244766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804" name="角丸四角形 900">
                  <a:extLst>
                    <a:ext uri="{FF2B5EF4-FFF2-40B4-BE49-F238E27FC236}">
                      <a16:creationId xmlns:a16="http://schemas.microsoft.com/office/drawing/2014/main" id="{C467929F-5ED0-498A-B7C8-F2FF94BAAC0D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5" name="角丸四角形 901">
                  <a:extLst>
                    <a:ext uri="{FF2B5EF4-FFF2-40B4-BE49-F238E27FC236}">
                      <a16:creationId xmlns:a16="http://schemas.microsoft.com/office/drawing/2014/main" id="{EE74B7E1-7287-463C-9F75-463590A2ABF2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6" name="角丸四角形 902">
                  <a:extLst>
                    <a:ext uri="{FF2B5EF4-FFF2-40B4-BE49-F238E27FC236}">
                      <a16:creationId xmlns:a16="http://schemas.microsoft.com/office/drawing/2014/main" id="{966BCEF7-6EAA-4FA9-9AA4-8B72D24CF4C4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7" name="角丸四角形 903">
                  <a:extLst>
                    <a:ext uri="{FF2B5EF4-FFF2-40B4-BE49-F238E27FC236}">
                      <a16:creationId xmlns:a16="http://schemas.microsoft.com/office/drawing/2014/main" id="{59CD3B79-5D71-4563-B4EE-5EDBEE6F2A76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0C155FB4-8EAA-49DB-A034-4B03E590CDDE}"/>
                  </a:ext>
                </a:extLst>
              </p:cNvPr>
              <p:cNvGrpSpPr/>
              <p:nvPr/>
            </p:nvGrpSpPr>
            <p:grpSpPr>
              <a:xfrm rot="3663234">
                <a:off x="4589158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800" name="角丸四角形 900">
                  <a:extLst>
                    <a:ext uri="{FF2B5EF4-FFF2-40B4-BE49-F238E27FC236}">
                      <a16:creationId xmlns:a16="http://schemas.microsoft.com/office/drawing/2014/main" id="{AB1DF937-F97E-41A3-8DE7-B33CC0F8456D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1" name="角丸四角形 901">
                  <a:extLst>
                    <a:ext uri="{FF2B5EF4-FFF2-40B4-BE49-F238E27FC236}">
                      <a16:creationId xmlns:a16="http://schemas.microsoft.com/office/drawing/2014/main" id="{A65588DF-9D93-4C81-A3B3-27223E86709B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2" name="角丸四角形 902">
                  <a:extLst>
                    <a:ext uri="{FF2B5EF4-FFF2-40B4-BE49-F238E27FC236}">
                      <a16:creationId xmlns:a16="http://schemas.microsoft.com/office/drawing/2014/main" id="{2F0C8FB8-E971-4EFE-951F-881EFD996DE0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3" name="角丸四角形 903">
                  <a:extLst>
                    <a:ext uri="{FF2B5EF4-FFF2-40B4-BE49-F238E27FC236}">
                      <a16:creationId xmlns:a16="http://schemas.microsoft.com/office/drawing/2014/main" id="{468CCEA1-BD1B-45D3-AB93-9CD4B8D6D4F6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E1BB5251-74B9-46BE-80FC-F97018681742}"/>
                </a:ext>
              </a:extLst>
            </p:cNvPr>
            <p:cNvGrpSpPr/>
            <p:nvPr/>
          </p:nvGrpSpPr>
          <p:grpSpPr>
            <a:xfrm>
              <a:off x="8054082" y="4423915"/>
              <a:ext cx="624386" cy="968311"/>
              <a:chOff x="6375738" y="2703189"/>
              <a:chExt cx="996925" cy="1546052"/>
            </a:xfrm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1B2B3FCC-00D3-4D21-9FC9-60184A007199}"/>
                  </a:ext>
                </a:extLst>
              </p:cNvPr>
              <p:cNvSpPr/>
              <p:nvPr/>
            </p:nvSpPr>
            <p:spPr bwMode="auto">
              <a:xfrm flipH="1">
                <a:off x="7013879" y="3336077"/>
                <a:ext cx="321409" cy="712048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pattFill prst="plaid">
                <a:fgClr>
                  <a:srgbClr val="333399">
                    <a:lumMod val="75000"/>
                  </a:srgb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E39149FF-32CB-4E99-9E91-E69B6A6AA458}"/>
                  </a:ext>
                </a:extLst>
              </p:cNvPr>
              <p:cNvSpPr/>
              <p:nvPr/>
            </p:nvSpPr>
            <p:spPr bwMode="auto">
              <a:xfrm>
                <a:off x="6377200" y="3336077"/>
                <a:ext cx="321409" cy="712048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pattFill prst="plaid">
                <a:fgClr>
                  <a:srgbClr val="333399">
                    <a:lumMod val="75000"/>
                  </a:srgb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楕円 211">
                <a:extLst>
                  <a:ext uri="{FF2B5EF4-FFF2-40B4-BE49-F238E27FC236}">
                    <a16:creationId xmlns:a16="http://schemas.microsoft.com/office/drawing/2014/main" id="{DB3191A6-F6C1-465B-93B5-6D1D4BBDC3C5}"/>
                  </a:ext>
                </a:extLst>
              </p:cNvPr>
              <p:cNvSpPr/>
              <p:nvPr/>
            </p:nvSpPr>
            <p:spPr bwMode="auto">
              <a:xfrm>
                <a:off x="6454821" y="3229538"/>
                <a:ext cx="784385" cy="101970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pattFill prst="plaid">
                <a:fgClr>
                  <a:srgbClr val="333399">
                    <a:lumMod val="75000"/>
                  </a:srgb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二等辺三角形 775">
                <a:extLst>
                  <a:ext uri="{FF2B5EF4-FFF2-40B4-BE49-F238E27FC236}">
                    <a16:creationId xmlns:a16="http://schemas.microsoft.com/office/drawing/2014/main" id="{C0D6EE61-92ED-49BE-B3E6-F656ABEE4332}"/>
                  </a:ext>
                </a:extLst>
              </p:cNvPr>
              <p:cNvSpPr/>
              <p:nvPr/>
            </p:nvSpPr>
            <p:spPr bwMode="auto">
              <a:xfrm rot="10800000">
                <a:off x="6632606" y="3269103"/>
                <a:ext cx="428810" cy="439095"/>
              </a:xfrm>
              <a:prstGeom prst="triangle">
                <a:avLst/>
              </a:prstGeom>
              <a:solidFill>
                <a:srgbClr val="FFFFFF">
                  <a:lumMod val="8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38F2F723-EB15-43E4-8585-F8B10A9CA339}"/>
                  </a:ext>
                </a:extLst>
              </p:cNvPr>
              <p:cNvSpPr/>
              <p:nvPr/>
            </p:nvSpPr>
            <p:spPr bwMode="auto">
              <a:xfrm rot="10800000">
                <a:off x="6804721" y="3269103"/>
                <a:ext cx="256695" cy="439095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5FE82C7-743C-42ED-85E4-8F7079B9323D}"/>
                  </a:ext>
                </a:extLst>
              </p:cNvPr>
              <p:cNvSpPr/>
              <p:nvPr/>
            </p:nvSpPr>
            <p:spPr bwMode="auto">
              <a:xfrm rot="10800000">
                <a:off x="6632606" y="3269103"/>
                <a:ext cx="259284" cy="439095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5EC7B70B-BB1B-4A0C-9E72-7E491F3E61A5}"/>
                  </a:ext>
                </a:extLst>
              </p:cNvPr>
              <p:cNvSpPr/>
              <p:nvPr/>
            </p:nvSpPr>
            <p:spPr bwMode="auto">
              <a:xfrm>
                <a:off x="6456821" y="3691771"/>
                <a:ext cx="780418" cy="224592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rgbClr val="333399">
                  <a:lumMod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3C1B7218-4661-4FF4-A84B-585E559C970F}"/>
                  </a:ext>
                </a:extLst>
              </p:cNvPr>
              <p:cNvSpPr/>
              <p:nvPr/>
            </p:nvSpPr>
            <p:spPr bwMode="auto">
              <a:xfrm rot="20700000">
                <a:off x="6375738" y="3005477"/>
                <a:ext cx="215189" cy="326462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81" name="グループ化 780">
                <a:extLst>
                  <a:ext uri="{FF2B5EF4-FFF2-40B4-BE49-F238E27FC236}">
                    <a16:creationId xmlns:a16="http://schemas.microsoft.com/office/drawing/2014/main" id="{F7ADC0EA-7412-40E1-AA77-9563A6765BA2}"/>
                  </a:ext>
                </a:extLst>
              </p:cNvPr>
              <p:cNvGrpSpPr/>
              <p:nvPr/>
            </p:nvGrpSpPr>
            <p:grpSpPr>
              <a:xfrm rot="900000" flipH="1">
                <a:off x="7157474" y="3005478"/>
                <a:ext cx="215189" cy="32646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158BCADC-F3EB-4E1C-A597-E0D25BE4D61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0096ECAD-DB11-492C-B6E4-E04524076EAE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82" name="楕円 227">
                <a:extLst>
                  <a:ext uri="{FF2B5EF4-FFF2-40B4-BE49-F238E27FC236}">
                    <a16:creationId xmlns:a16="http://schemas.microsoft.com/office/drawing/2014/main" id="{1721ADB4-C24F-4427-938C-F59FFB69130B}"/>
                  </a:ext>
                </a:extLst>
              </p:cNvPr>
              <p:cNvSpPr/>
              <p:nvPr/>
            </p:nvSpPr>
            <p:spPr bwMode="auto">
              <a:xfrm>
                <a:off x="6426494" y="2703189"/>
                <a:ext cx="848198" cy="880820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107CF6F4-1CDD-4634-A9CE-8F6A34288413}"/>
                  </a:ext>
                </a:extLst>
              </p:cNvPr>
              <p:cNvGrpSpPr/>
              <p:nvPr/>
            </p:nvGrpSpPr>
            <p:grpSpPr>
              <a:xfrm>
                <a:off x="6478162" y="2985115"/>
                <a:ext cx="580134" cy="504843"/>
                <a:chOff x="6530892" y="2985115"/>
                <a:chExt cx="620212" cy="504843"/>
              </a:xfrm>
            </p:grpSpPr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51E23CB2-6607-4EC4-BEE9-688ED4BB1EA5}"/>
                    </a:ext>
                  </a:extLst>
                </p:cNvPr>
                <p:cNvSpPr/>
                <p:nvPr/>
              </p:nvSpPr>
              <p:spPr bwMode="auto">
                <a:xfrm>
                  <a:off x="6530892" y="2985115"/>
                  <a:ext cx="620212" cy="206692"/>
                </a:xfrm>
                <a:custGeom>
                  <a:avLst/>
                  <a:gdLst>
                    <a:gd name="connsiteX0" fmla="*/ 619638 w 855612"/>
                    <a:gd name="connsiteY0" fmla="*/ 39509 h 285142"/>
                    <a:gd name="connsiteX1" fmla="*/ 516576 w 855612"/>
                    <a:gd name="connsiteY1" fmla="*/ 142571 h 285142"/>
                    <a:gd name="connsiteX2" fmla="*/ 619638 w 855612"/>
                    <a:gd name="connsiteY2" fmla="*/ 245633 h 285142"/>
                    <a:gd name="connsiteX3" fmla="*/ 722700 w 855612"/>
                    <a:gd name="connsiteY3" fmla="*/ 142571 h 285142"/>
                    <a:gd name="connsiteX4" fmla="*/ 619638 w 855612"/>
                    <a:gd name="connsiteY4" fmla="*/ 39509 h 285142"/>
                    <a:gd name="connsiteX5" fmla="*/ 238048 w 855612"/>
                    <a:gd name="connsiteY5" fmla="*/ 39509 h 285142"/>
                    <a:gd name="connsiteX6" fmla="*/ 134986 w 855612"/>
                    <a:gd name="connsiteY6" fmla="*/ 142571 h 285142"/>
                    <a:gd name="connsiteX7" fmla="*/ 238048 w 855612"/>
                    <a:gd name="connsiteY7" fmla="*/ 245633 h 285142"/>
                    <a:gd name="connsiteX8" fmla="*/ 341110 w 855612"/>
                    <a:gd name="connsiteY8" fmla="*/ 142571 h 285142"/>
                    <a:gd name="connsiteX9" fmla="*/ 238048 w 855612"/>
                    <a:gd name="connsiteY9" fmla="*/ 39509 h 285142"/>
                    <a:gd name="connsiteX10" fmla="*/ 238048 w 855612"/>
                    <a:gd name="connsiteY10" fmla="*/ 0 h 285142"/>
                    <a:gd name="connsiteX11" fmla="*/ 338861 w 855612"/>
                    <a:gd name="connsiteY11" fmla="*/ 41758 h 285142"/>
                    <a:gd name="connsiteX12" fmla="*/ 365653 w 855612"/>
                    <a:gd name="connsiteY12" fmla="*/ 81497 h 285142"/>
                    <a:gd name="connsiteX13" fmla="*/ 379802 w 855612"/>
                    <a:gd name="connsiteY13" fmla="*/ 67767 h 285142"/>
                    <a:gd name="connsiteX14" fmla="*/ 425460 w 855612"/>
                    <a:gd name="connsiteY14" fmla="*/ 55285 h 285142"/>
                    <a:gd name="connsiteX15" fmla="*/ 471474 w 855612"/>
                    <a:gd name="connsiteY15" fmla="*/ 66381 h 285142"/>
                    <a:gd name="connsiteX16" fmla="*/ 490505 w 855612"/>
                    <a:gd name="connsiteY16" fmla="*/ 83763 h 285142"/>
                    <a:gd name="connsiteX17" fmla="*/ 518825 w 855612"/>
                    <a:gd name="connsiteY17" fmla="*/ 41758 h 285142"/>
                    <a:gd name="connsiteX18" fmla="*/ 619638 w 855612"/>
                    <a:gd name="connsiteY18" fmla="*/ 0 h 285142"/>
                    <a:gd name="connsiteX19" fmla="*/ 751005 w 855612"/>
                    <a:gd name="connsiteY19" fmla="*/ 87076 h 285142"/>
                    <a:gd name="connsiteX20" fmla="*/ 757677 w 855612"/>
                    <a:gd name="connsiteY20" fmla="*/ 120121 h 285142"/>
                    <a:gd name="connsiteX21" fmla="*/ 758666 w 855612"/>
                    <a:gd name="connsiteY21" fmla="*/ 119711 h 285142"/>
                    <a:gd name="connsiteX22" fmla="*/ 832752 w 855612"/>
                    <a:gd name="connsiteY22" fmla="*/ 119711 h 285142"/>
                    <a:gd name="connsiteX23" fmla="*/ 855612 w 855612"/>
                    <a:gd name="connsiteY23" fmla="*/ 142571 h 285142"/>
                    <a:gd name="connsiteX24" fmla="*/ 855611 w 855612"/>
                    <a:gd name="connsiteY24" fmla="*/ 142571 h 285142"/>
                    <a:gd name="connsiteX25" fmla="*/ 832751 w 855612"/>
                    <a:gd name="connsiteY25" fmla="*/ 165431 h 285142"/>
                    <a:gd name="connsiteX26" fmla="*/ 758666 w 855612"/>
                    <a:gd name="connsiteY26" fmla="*/ 165430 h 285142"/>
                    <a:gd name="connsiteX27" fmla="*/ 757677 w 855612"/>
                    <a:gd name="connsiteY27" fmla="*/ 165020 h 285142"/>
                    <a:gd name="connsiteX28" fmla="*/ 751005 w 855612"/>
                    <a:gd name="connsiteY28" fmla="*/ 198066 h 285142"/>
                    <a:gd name="connsiteX29" fmla="*/ 619638 w 855612"/>
                    <a:gd name="connsiteY29" fmla="*/ 285142 h 285142"/>
                    <a:gd name="connsiteX30" fmla="*/ 477067 w 855612"/>
                    <a:gd name="connsiteY30" fmla="*/ 142571 h 285142"/>
                    <a:gd name="connsiteX31" fmla="*/ 482901 w 855612"/>
                    <a:gd name="connsiteY31" fmla="*/ 113676 h 285142"/>
                    <a:gd name="connsiteX32" fmla="*/ 481543 w 855612"/>
                    <a:gd name="connsiteY32" fmla="*/ 114563 h 285142"/>
                    <a:gd name="connsiteX33" fmla="*/ 425908 w 855612"/>
                    <a:gd name="connsiteY33" fmla="*/ 85003 h 285142"/>
                    <a:gd name="connsiteX34" fmla="*/ 394534 w 855612"/>
                    <a:gd name="connsiteY34" fmla="*/ 93580 h 285142"/>
                    <a:gd name="connsiteX35" fmla="*/ 374628 w 855612"/>
                    <a:gd name="connsiteY35" fmla="*/ 112897 h 285142"/>
                    <a:gd name="connsiteX36" fmla="*/ 380619 w 855612"/>
                    <a:gd name="connsiteY36" fmla="*/ 142571 h 285142"/>
                    <a:gd name="connsiteX37" fmla="*/ 238048 w 855612"/>
                    <a:gd name="connsiteY37" fmla="*/ 285142 h 285142"/>
                    <a:gd name="connsiteX38" fmla="*/ 106681 w 855612"/>
                    <a:gd name="connsiteY38" fmla="*/ 198066 h 285142"/>
                    <a:gd name="connsiteX39" fmla="*/ 99850 w 855612"/>
                    <a:gd name="connsiteY39" fmla="*/ 164228 h 285142"/>
                    <a:gd name="connsiteX40" fmla="*/ 96945 w 855612"/>
                    <a:gd name="connsiteY40" fmla="*/ 165431 h 285142"/>
                    <a:gd name="connsiteX41" fmla="*/ 22860 w 855612"/>
                    <a:gd name="connsiteY41" fmla="*/ 165430 h 285142"/>
                    <a:gd name="connsiteX42" fmla="*/ 6695 w 855612"/>
                    <a:gd name="connsiteY42" fmla="*/ 158734 h 285142"/>
                    <a:gd name="connsiteX43" fmla="*/ 0 w 855612"/>
                    <a:gd name="connsiteY43" fmla="*/ 142571 h 285142"/>
                    <a:gd name="connsiteX44" fmla="*/ 6695 w 855612"/>
                    <a:gd name="connsiteY44" fmla="*/ 126407 h 285142"/>
                    <a:gd name="connsiteX45" fmla="*/ 22860 w 855612"/>
                    <a:gd name="connsiteY45" fmla="*/ 119711 h 285142"/>
                    <a:gd name="connsiteX46" fmla="*/ 96946 w 855612"/>
                    <a:gd name="connsiteY46" fmla="*/ 119711 h 285142"/>
                    <a:gd name="connsiteX47" fmla="*/ 99850 w 855612"/>
                    <a:gd name="connsiteY47" fmla="*/ 120914 h 285142"/>
                    <a:gd name="connsiteX48" fmla="*/ 106681 w 855612"/>
                    <a:gd name="connsiteY48" fmla="*/ 87076 h 285142"/>
                    <a:gd name="connsiteX49" fmla="*/ 238048 w 855612"/>
                    <a:gd name="connsiteY49" fmla="*/ 0 h 285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55612" h="285142">
                      <a:moveTo>
                        <a:pt x="619638" y="39509"/>
                      </a:moveTo>
                      <a:cubicBezTo>
                        <a:pt x="562718" y="39509"/>
                        <a:pt x="516576" y="85651"/>
                        <a:pt x="516576" y="142571"/>
                      </a:cubicBezTo>
                      <a:cubicBezTo>
                        <a:pt x="516576" y="199491"/>
                        <a:pt x="562718" y="245633"/>
                        <a:pt x="619638" y="245633"/>
                      </a:cubicBezTo>
                      <a:cubicBezTo>
                        <a:pt x="676558" y="245633"/>
                        <a:pt x="722700" y="199491"/>
                        <a:pt x="722700" y="142571"/>
                      </a:cubicBezTo>
                      <a:cubicBezTo>
                        <a:pt x="722700" y="85651"/>
                        <a:pt x="676558" y="39509"/>
                        <a:pt x="619638" y="39509"/>
                      </a:cubicBezTo>
                      <a:close/>
                      <a:moveTo>
                        <a:pt x="238048" y="39509"/>
                      </a:moveTo>
                      <a:cubicBezTo>
                        <a:pt x="181128" y="39509"/>
                        <a:pt x="134986" y="85651"/>
                        <a:pt x="134986" y="142571"/>
                      </a:cubicBezTo>
                      <a:cubicBezTo>
                        <a:pt x="134986" y="199491"/>
                        <a:pt x="181128" y="245633"/>
                        <a:pt x="238048" y="245633"/>
                      </a:cubicBezTo>
                      <a:cubicBezTo>
                        <a:pt x="294968" y="245633"/>
                        <a:pt x="341110" y="199491"/>
                        <a:pt x="341110" y="142571"/>
                      </a:cubicBezTo>
                      <a:cubicBezTo>
                        <a:pt x="341110" y="85651"/>
                        <a:pt x="294968" y="39509"/>
                        <a:pt x="238048" y="39509"/>
                      </a:cubicBezTo>
                      <a:close/>
                      <a:moveTo>
                        <a:pt x="238048" y="0"/>
                      </a:moveTo>
                      <a:cubicBezTo>
                        <a:pt x="277418" y="0"/>
                        <a:pt x="313061" y="15958"/>
                        <a:pt x="338861" y="41758"/>
                      </a:cubicBezTo>
                      <a:lnTo>
                        <a:pt x="365653" y="81497"/>
                      </a:lnTo>
                      <a:lnTo>
                        <a:pt x="379802" y="67767"/>
                      </a:lnTo>
                      <a:cubicBezTo>
                        <a:pt x="393512" y="59942"/>
                        <a:pt x="409170" y="55531"/>
                        <a:pt x="425460" y="55285"/>
                      </a:cubicBezTo>
                      <a:cubicBezTo>
                        <a:pt x="441749" y="55039"/>
                        <a:pt x="457534" y="58975"/>
                        <a:pt x="471474" y="66381"/>
                      </a:cubicBezTo>
                      <a:lnTo>
                        <a:pt x="490505" y="83763"/>
                      </a:lnTo>
                      <a:lnTo>
                        <a:pt x="518825" y="41758"/>
                      </a:lnTo>
                      <a:cubicBezTo>
                        <a:pt x="544626" y="15958"/>
                        <a:pt x="580268" y="0"/>
                        <a:pt x="619638" y="0"/>
                      </a:cubicBezTo>
                      <a:cubicBezTo>
                        <a:pt x="678693" y="0"/>
                        <a:pt x="729362" y="35905"/>
                        <a:pt x="751005" y="87076"/>
                      </a:cubicBezTo>
                      <a:lnTo>
                        <a:pt x="757677" y="120121"/>
                      </a:lnTo>
                      <a:lnTo>
                        <a:pt x="758666" y="119711"/>
                      </a:lnTo>
                      <a:lnTo>
                        <a:pt x="832752" y="119711"/>
                      </a:lnTo>
                      <a:cubicBezTo>
                        <a:pt x="845377" y="119711"/>
                        <a:pt x="855612" y="129946"/>
                        <a:pt x="855612" y="142571"/>
                      </a:cubicBezTo>
                      <a:lnTo>
                        <a:pt x="855611" y="142571"/>
                      </a:lnTo>
                      <a:cubicBezTo>
                        <a:pt x="855611" y="155196"/>
                        <a:pt x="845376" y="165431"/>
                        <a:pt x="832751" y="165431"/>
                      </a:cubicBezTo>
                      <a:lnTo>
                        <a:pt x="758666" y="165430"/>
                      </a:lnTo>
                      <a:lnTo>
                        <a:pt x="757677" y="165020"/>
                      </a:lnTo>
                      <a:lnTo>
                        <a:pt x="751005" y="198066"/>
                      </a:lnTo>
                      <a:cubicBezTo>
                        <a:pt x="729362" y="249237"/>
                        <a:pt x="678693" y="285142"/>
                        <a:pt x="619638" y="285142"/>
                      </a:cubicBezTo>
                      <a:cubicBezTo>
                        <a:pt x="540898" y="285142"/>
                        <a:pt x="477067" y="221311"/>
                        <a:pt x="477067" y="142571"/>
                      </a:cubicBezTo>
                      <a:lnTo>
                        <a:pt x="482901" y="113676"/>
                      </a:lnTo>
                      <a:lnTo>
                        <a:pt x="481543" y="114563"/>
                      </a:lnTo>
                      <a:cubicBezTo>
                        <a:pt x="469294" y="95822"/>
                        <a:pt x="448295" y="84665"/>
                        <a:pt x="425908" y="85003"/>
                      </a:cubicBezTo>
                      <a:cubicBezTo>
                        <a:pt x="414714" y="85172"/>
                        <a:pt x="403955" y="88203"/>
                        <a:pt x="394534" y="93580"/>
                      </a:cubicBezTo>
                      <a:lnTo>
                        <a:pt x="374628" y="112897"/>
                      </a:lnTo>
                      <a:lnTo>
                        <a:pt x="380619" y="142571"/>
                      </a:lnTo>
                      <a:cubicBezTo>
                        <a:pt x="380619" y="221311"/>
                        <a:pt x="316788" y="285142"/>
                        <a:pt x="238048" y="285142"/>
                      </a:cubicBezTo>
                      <a:cubicBezTo>
                        <a:pt x="178993" y="285142"/>
                        <a:pt x="128325" y="249237"/>
                        <a:pt x="106681" y="198066"/>
                      </a:cubicBezTo>
                      <a:lnTo>
                        <a:pt x="99850" y="164228"/>
                      </a:lnTo>
                      <a:lnTo>
                        <a:pt x="96945" y="165431"/>
                      </a:lnTo>
                      <a:lnTo>
                        <a:pt x="22860" y="165430"/>
                      </a:lnTo>
                      <a:cubicBezTo>
                        <a:pt x="16547" y="165430"/>
                        <a:pt x="10832" y="162871"/>
                        <a:pt x="6695" y="158734"/>
                      </a:cubicBezTo>
                      <a:lnTo>
                        <a:pt x="0" y="142571"/>
                      </a:lnTo>
                      <a:lnTo>
                        <a:pt x="6695" y="126407"/>
                      </a:lnTo>
                      <a:cubicBezTo>
                        <a:pt x="10832" y="122270"/>
                        <a:pt x="16547" y="119711"/>
                        <a:pt x="22860" y="119711"/>
                      </a:cubicBezTo>
                      <a:lnTo>
                        <a:pt x="96946" y="119711"/>
                      </a:lnTo>
                      <a:lnTo>
                        <a:pt x="99850" y="120914"/>
                      </a:lnTo>
                      <a:lnTo>
                        <a:pt x="106681" y="87076"/>
                      </a:lnTo>
                      <a:cubicBezTo>
                        <a:pt x="128325" y="35905"/>
                        <a:pt x="178993" y="0"/>
                        <a:pt x="23804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21AFB337-67DD-4612-8D48-4F5DC282B360}"/>
                    </a:ext>
                  </a:extLst>
                </p:cNvPr>
                <p:cNvSpPr/>
                <p:nvPr/>
              </p:nvSpPr>
              <p:spPr bwMode="auto">
                <a:xfrm>
                  <a:off x="6626247" y="3056873"/>
                  <a:ext cx="105228" cy="61246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97D979EE-D619-4469-A9F1-9C5DBDE0B620}"/>
                    </a:ext>
                  </a:extLst>
                </p:cNvPr>
                <p:cNvSpPr/>
                <p:nvPr/>
              </p:nvSpPr>
              <p:spPr bwMode="auto">
                <a:xfrm flipH="1">
                  <a:off x="6907602" y="3056873"/>
                  <a:ext cx="105228" cy="61246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B89FB3C9-4914-4F56-B402-AF898CB5F80A}"/>
                    </a:ext>
                  </a:extLst>
                </p:cNvPr>
                <p:cNvSpPr/>
                <p:nvPr/>
              </p:nvSpPr>
              <p:spPr bwMode="auto">
                <a:xfrm rot="2700000">
                  <a:off x="6666069" y="3294042"/>
                  <a:ext cx="38647" cy="156225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D32FCCDE-151F-4B78-9913-B64C1D9A612C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976197" y="3294042"/>
                  <a:ext cx="38647" cy="156225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583FF1CB-4E07-4909-A8BE-B862E4630B86}"/>
                    </a:ext>
                  </a:extLst>
                </p:cNvPr>
                <p:cNvSpPr/>
                <p:nvPr/>
              </p:nvSpPr>
              <p:spPr bwMode="auto">
                <a:xfrm rot="10800000">
                  <a:off x="6738729" y="3415160"/>
                  <a:ext cx="216206" cy="74798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1" name="楕円 357">
                  <a:extLst>
                    <a:ext uri="{FF2B5EF4-FFF2-40B4-BE49-F238E27FC236}">
                      <a16:creationId xmlns:a16="http://schemas.microsoft.com/office/drawing/2014/main" id="{07D0F014-F2DF-458E-93E1-12A02E3C7D5A}"/>
                    </a:ext>
                  </a:extLst>
                </p:cNvPr>
                <p:cNvSpPr/>
                <p:nvPr/>
              </p:nvSpPr>
              <p:spPr bwMode="auto">
                <a:xfrm>
                  <a:off x="6757477" y="3238989"/>
                  <a:ext cx="168816" cy="93599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5FD66A92-FB2E-4135-ADDA-5F24C335A1AE}"/>
                    </a:ext>
                  </a:extLst>
                </p:cNvPr>
                <p:cNvSpPr/>
                <p:nvPr/>
              </p:nvSpPr>
              <p:spPr bwMode="auto">
                <a:xfrm>
                  <a:off x="6796758" y="3204876"/>
                  <a:ext cx="90256" cy="134055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C4FC46A2-DC24-49C0-9087-E958FBFF12DB}"/>
                  </a:ext>
                </a:extLst>
              </p:cNvPr>
              <p:cNvSpPr/>
              <p:nvPr/>
            </p:nvSpPr>
            <p:spPr bwMode="auto">
              <a:xfrm rot="10800000">
                <a:off x="6643027" y="3541906"/>
                <a:ext cx="321389" cy="189642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rgbClr val="808080"/>
                </a:fgClr>
                <a:bgClr>
                  <a:srgbClr val="FFFFFF">
                    <a:lumMod val="75000"/>
                  </a:srgb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9D1B421E-7A3E-423C-8016-0BE2BC088879}"/>
                </a:ext>
              </a:extLst>
            </p:cNvPr>
            <p:cNvGrpSpPr/>
            <p:nvPr/>
          </p:nvGrpSpPr>
          <p:grpSpPr>
            <a:xfrm>
              <a:off x="6621126" y="4198282"/>
              <a:ext cx="2730670" cy="1877422"/>
              <a:chOff x="170692" y="3697024"/>
              <a:chExt cx="3802054" cy="2614033"/>
            </a:xfrm>
          </p:grpSpPr>
          <p:sp>
            <p:nvSpPr>
              <p:cNvPr id="758" name="角丸四角形 733">
                <a:extLst>
                  <a:ext uri="{FF2B5EF4-FFF2-40B4-BE49-F238E27FC236}">
                    <a16:creationId xmlns:a16="http://schemas.microsoft.com/office/drawing/2014/main" id="{43348897-A5E0-4081-B113-68E5EC37D069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角丸四角形 734">
                <a:extLst>
                  <a:ext uri="{FF2B5EF4-FFF2-40B4-BE49-F238E27FC236}">
                    <a16:creationId xmlns:a16="http://schemas.microsoft.com/office/drawing/2014/main" id="{7D2301F7-8A11-4B03-8F9E-40EA95AA208F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四角形: 角を丸くする 759">
                <a:extLst>
                  <a:ext uri="{FF2B5EF4-FFF2-40B4-BE49-F238E27FC236}">
                    <a16:creationId xmlns:a16="http://schemas.microsoft.com/office/drawing/2014/main" id="{66F29C07-7734-492F-970B-DF8FCE1B098A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角丸四角形 733">
                <a:extLst>
                  <a:ext uri="{FF2B5EF4-FFF2-40B4-BE49-F238E27FC236}">
                    <a16:creationId xmlns:a16="http://schemas.microsoft.com/office/drawing/2014/main" id="{21B679B4-EE20-4045-9D6C-D705C889E589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2" name="フリーフォーム 725">
                <a:extLst>
                  <a:ext uri="{FF2B5EF4-FFF2-40B4-BE49-F238E27FC236}">
                    <a16:creationId xmlns:a16="http://schemas.microsoft.com/office/drawing/2014/main" id="{3EBDFF2B-48A1-4AB4-9960-7CD6187A696D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角丸四角形 726">
                <a:extLst>
                  <a:ext uri="{FF2B5EF4-FFF2-40B4-BE49-F238E27FC236}">
                    <a16:creationId xmlns:a16="http://schemas.microsoft.com/office/drawing/2014/main" id="{A47FE93C-EE01-40A0-8614-1441F9039F13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角丸四角形 734">
                <a:extLst>
                  <a:ext uri="{FF2B5EF4-FFF2-40B4-BE49-F238E27FC236}">
                    <a16:creationId xmlns:a16="http://schemas.microsoft.com/office/drawing/2014/main" id="{16CC62B0-4A83-4DD4-B136-C97C25820CC5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1AF251FF-7C89-4366-9540-B52C2C1280CE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円/楕円 730">
                <a:extLst>
                  <a:ext uri="{FF2B5EF4-FFF2-40B4-BE49-F238E27FC236}">
                    <a16:creationId xmlns:a16="http://schemas.microsoft.com/office/drawing/2014/main" id="{47A199C9-E6DA-4BF4-B08F-048C659A4E72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98D07C94-030D-49E6-84AE-A9831B45597B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円/楕円 730">
                <a:extLst>
                  <a:ext uri="{FF2B5EF4-FFF2-40B4-BE49-F238E27FC236}">
                    <a16:creationId xmlns:a16="http://schemas.microsoft.com/office/drawing/2014/main" id="{F565DFDA-DB72-48DA-8398-E75290B292F9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DF39163C-44A8-461F-BFB9-B5F5880E94DB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2ACE7F39-CF67-4919-838D-3420FF54B822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正方形/長方形 770">
                <a:extLst>
                  <a:ext uri="{FF2B5EF4-FFF2-40B4-BE49-F238E27FC236}">
                    <a16:creationId xmlns:a16="http://schemas.microsoft.com/office/drawing/2014/main" id="{FD130735-D404-4B49-9480-2818D56815CB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角丸四角形 734">
                <a:extLst>
                  <a:ext uri="{FF2B5EF4-FFF2-40B4-BE49-F238E27FC236}">
                    <a16:creationId xmlns:a16="http://schemas.microsoft.com/office/drawing/2014/main" id="{1ABB483C-E877-4ADF-8483-BE307A805046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56" name="円: 塗りつぶしなし 755">
              <a:extLst>
                <a:ext uri="{FF2B5EF4-FFF2-40B4-BE49-F238E27FC236}">
                  <a16:creationId xmlns:a16="http://schemas.microsoft.com/office/drawing/2014/main" id="{642F330B-CCE7-4B89-A2AB-BE913A63641C}"/>
                </a:ext>
              </a:extLst>
            </p:cNvPr>
            <p:cNvSpPr/>
            <p:nvPr/>
          </p:nvSpPr>
          <p:spPr>
            <a:xfrm>
              <a:off x="6948735" y="51163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7" name="円: 塗りつぶしなし 756">
              <a:extLst>
                <a:ext uri="{FF2B5EF4-FFF2-40B4-BE49-F238E27FC236}">
                  <a16:creationId xmlns:a16="http://schemas.microsoft.com/office/drawing/2014/main" id="{745081D6-59D1-41D0-8F3D-7A97206E342D}"/>
                </a:ext>
              </a:extLst>
            </p:cNvPr>
            <p:cNvSpPr/>
            <p:nvPr/>
          </p:nvSpPr>
          <p:spPr>
            <a:xfrm>
              <a:off x="7863135" y="5116337"/>
              <a:ext cx="202167" cy="202167"/>
            </a:xfrm>
            <a:prstGeom prst="donut">
              <a:avLst>
                <a:gd name="adj" fmla="val 17148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44" name="グループ化 843">
            <a:extLst>
              <a:ext uri="{FF2B5EF4-FFF2-40B4-BE49-F238E27FC236}">
                <a16:creationId xmlns:a16="http://schemas.microsoft.com/office/drawing/2014/main" id="{41057D49-C6BF-474A-8DF9-09A02799D7D4}"/>
              </a:ext>
            </a:extLst>
          </p:cNvPr>
          <p:cNvGrpSpPr/>
          <p:nvPr/>
        </p:nvGrpSpPr>
        <p:grpSpPr>
          <a:xfrm>
            <a:off x="634638" y="1279053"/>
            <a:ext cx="2792937" cy="1877422"/>
            <a:chOff x="634638" y="1279053"/>
            <a:chExt cx="2792937" cy="1877422"/>
          </a:xfrm>
        </p:grpSpPr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D0631819-B2DF-4854-8963-360D71125F9F}"/>
                </a:ext>
              </a:extLst>
            </p:cNvPr>
            <p:cNvGrpSpPr/>
            <p:nvPr/>
          </p:nvGrpSpPr>
          <p:grpSpPr>
            <a:xfrm>
              <a:off x="1997254" y="1749710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CDCC01D7-4B0E-40DD-9B96-E46ABC0A3712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8908F4EF-F6C8-4EB8-9CC5-09F2E5489168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ED2A6C6F-EA05-4E2B-80EA-86E231645CD1}"/>
                </a:ext>
              </a:extLst>
            </p:cNvPr>
            <p:cNvGrpSpPr/>
            <p:nvPr/>
          </p:nvGrpSpPr>
          <p:grpSpPr>
            <a:xfrm>
              <a:off x="1570598" y="1572430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65A52C81-4FF7-4B78-AF41-87006AEB75FF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32252ACF-C1CA-4398-93E5-7E19DE5CB325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5E5273FA-1FED-49E5-8EDC-7973F517E3B7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1E2DDD75-5A95-4D97-8407-6B2B78F26D03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25BE24BF-E50B-4535-8E4A-1BAFA559D7F6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0BCA85C-C008-438D-B862-DBF676AF145B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73DB9C49-1A21-44B1-9C58-A360A6E86222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70D28D7-4C92-4C1B-ADCD-BE70ADEA30F5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EC0650CF-82A6-46F9-BEAE-BE2C593DA78E}"/>
                </a:ext>
              </a:extLst>
            </p:cNvPr>
            <p:cNvGrpSpPr/>
            <p:nvPr/>
          </p:nvGrpSpPr>
          <p:grpSpPr>
            <a:xfrm>
              <a:off x="1510030" y="1491660"/>
              <a:ext cx="560154" cy="873214"/>
              <a:chOff x="4436249" y="2563973"/>
              <a:chExt cx="1062368" cy="1656107"/>
            </a:xfrm>
          </p:grpSpPr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F2961C2A-13C5-482A-9D8E-3B2A9C2D53D2}"/>
                  </a:ext>
                </a:extLst>
              </p:cNvPr>
              <p:cNvSpPr/>
              <p:nvPr/>
            </p:nvSpPr>
            <p:spPr bwMode="auto">
              <a:xfrm flipH="1">
                <a:off x="5137555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6C6233EE-4793-4F9E-8DEE-25647C16E569}"/>
                  </a:ext>
                </a:extLst>
              </p:cNvPr>
              <p:cNvSpPr/>
              <p:nvPr/>
            </p:nvSpPr>
            <p:spPr bwMode="auto">
              <a:xfrm>
                <a:off x="4481480" y="3311130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1" name="楕円 211">
                <a:extLst>
                  <a:ext uri="{FF2B5EF4-FFF2-40B4-BE49-F238E27FC236}">
                    <a16:creationId xmlns:a16="http://schemas.microsoft.com/office/drawing/2014/main" id="{DB6C41EE-845C-4E1E-B86A-CC7F37E6F666}"/>
                  </a:ext>
                </a:extLst>
              </p:cNvPr>
              <p:cNvSpPr/>
              <p:nvPr/>
            </p:nvSpPr>
            <p:spPr bwMode="auto">
              <a:xfrm>
                <a:off x="4577087" y="3204592"/>
                <a:ext cx="733608" cy="781280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60364136-7DFE-40DF-BE55-08C819B2A7FA}"/>
                  </a:ext>
                </a:extLst>
              </p:cNvPr>
              <p:cNvSpPr/>
              <p:nvPr/>
            </p:nvSpPr>
            <p:spPr bwMode="auto">
              <a:xfrm>
                <a:off x="4517005" y="2563973"/>
                <a:ext cx="889648" cy="826240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32DE5989-669C-4261-BDBB-2B9B7865EA9B}"/>
                  </a:ext>
                </a:extLst>
              </p:cNvPr>
              <p:cNvSpPr/>
              <p:nvPr/>
            </p:nvSpPr>
            <p:spPr bwMode="auto">
              <a:xfrm rot="20700000">
                <a:off x="4446899" y="2980119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84" name="グループ化 883">
                <a:extLst>
                  <a:ext uri="{FF2B5EF4-FFF2-40B4-BE49-F238E27FC236}">
                    <a16:creationId xmlns:a16="http://schemas.microsoft.com/office/drawing/2014/main" id="{F97CC550-16A4-4676-A188-6AC5072B7EC2}"/>
                  </a:ext>
                </a:extLst>
              </p:cNvPr>
              <p:cNvGrpSpPr/>
              <p:nvPr/>
            </p:nvGrpSpPr>
            <p:grpSpPr>
              <a:xfrm rot="900000" flipH="1">
                <a:off x="5188928" y="2980119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AC4BB03D-D294-4352-8E12-280ABA835F6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7125BBB4-8C91-4DAD-8479-F6C7C342B67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1EEE2F40-C1FD-4F40-BC6C-02A15D8FB442}"/>
                  </a:ext>
                </a:extLst>
              </p:cNvPr>
              <p:cNvSpPr/>
              <p:nvPr/>
            </p:nvSpPr>
            <p:spPr bwMode="auto">
              <a:xfrm>
                <a:off x="4523002" y="2636814"/>
                <a:ext cx="841777" cy="922249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48D79BC9-7D4E-4127-9DD3-B9195140DB20}"/>
                  </a:ext>
                </a:extLst>
              </p:cNvPr>
              <p:cNvSpPr/>
              <p:nvPr/>
            </p:nvSpPr>
            <p:spPr bwMode="auto">
              <a:xfrm>
                <a:off x="4614299" y="2902621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CC35F40E-C128-4420-A284-EDC23CC1B507}"/>
                  </a:ext>
                </a:extLst>
              </p:cNvPr>
              <p:cNvSpPr/>
              <p:nvPr/>
            </p:nvSpPr>
            <p:spPr bwMode="auto">
              <a:xfrm>
                <a:off x="5046977" y="2902621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F6CF757D-1FD7-415F-A368-DF7622B2275F}"/>
                  </a:ext>
                </a:extLst>
              </p:cNvPr>
              <p:cNvSpPr/>
              <p:nvPr/>
            </p:nvSpPr>
            <p:spPr bwMode="auto">
              <a:xfrm rot="10800000">
                <a:off x="4852151" y="3275141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9" name="月 888">
                <a:extLst>
                  <a:ext uri="{FF2B5EF4-FFF2-40B4-BE49-F238E27FC236}">
                    <a16:creationId xmlns:a16="http://schemas.microsoft.com/office/drawing/2014/main" id="{BAB3EA6E-ECCB-45AD-AE16-6D35603B0EE9}"/>
                  </a:ext>
                </a:extLst>
              </p:cNvPr>
              <p:cNvSpPr/>
              <p:nvPr/>
            </p:nvSpPr>
            <p:spPr bwMode="auto">
              <a:xfrm rot="2700000">
                <a:off x="4729233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0" name="月 889">
                <a:extLst>
                  <a:ext uri="{FF2B5EF4-FFF2-40B4-BE49-F238E27FC236}">
                    <a16:creationId xmlns:a16="http://schemas.microsoft.com/office/drawing/2014/main" id="{8567CBDF-FEB3-40CE-82DD-75B6455495BD}"/>
                  </a:ext>
                </a:extLst>
              </p:cNvPr>
              <p:cNvSpPr/>
              <p:nvPr/>
            </p:nvSpPr>
            <p:spPr bwMode="auto">
              <a:xfrm rot="18900000" flipH="1">
                <a:off x="5039362" y="3269095"/>
                <a:ext cx="38647" cy="156225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D04B603F-0472-4728-A2A9-9A5FBE0E3351}"/>
                  </a:ext>
                </a:extLst>
              </p:cNvPr>
              <p:cNvSpPr/>
              <p:nvPr/>
            </p:nvSpPr>
            <p:spPr bwMode="auto">
              <a:xfrm rot="10800000" flipV="1">
                <a:off x="4797241" y="3363428"/>
                <a:ext cx="225509" cy="8671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2" name="円/楕円 25">
                <a:extLst>
                  <a:ext uri="{FF2B5EF4-FFF2-40B4-BE49-F238E27FC236}">
                    <a16:creationId xmlns:a16="http://schemas.microsoft.com/office/drawing/2014/main" id="{9272B40D-83FF-4923-8EF2-E9F0F6C49594}"/>
                  </a:ext>
                </a:extLst>
              </p:cNvPr>
              <p:cNvSpPr/>
              <p:nvPr/>
            </p:nvSpPr>
            <p:spPr>
              <a:xfrm rot="17936766" flipH="1">
                <a:off x="4380303" y="3540540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3" name="円/楕円 25">
                <a:extLst>
                  <a:ext uri="{FF2B5EF4-FFF2-40B4-BE49-F238E27FC236}">
                    <a16:creationId xmlns:a16="http://schemas.microsoft.com/office/drawing/2014/main" id="{3E9D71EA-0B80-4FC1-AE11-ED9F749BD61E}"/>
                  </a:ext>
                </a:extLst>
              </p:cNvPr>
              <p:cNvSpPr/>
              <p:nvPr/>
            </p:nvSpPr>
            <p:spPr>
              <a:xfrm rot="3663234">
                <a:off x="4983030" y="3540539"/>
                <a:ext cx="361566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4" name="円: 塗りつぶしなし 893">
                <a:extLst>
                  <a:ext uri="{FF2B5EF4-FFF2-40B4-BE49-F238E27FC236}">
                    <a16:creationId xmlns:a16="http://schemas.microsoft.com/office/drawing/2014/main" id="{EABC3E87-A048-4D61-A0C2-52DA559F6B10}"/>
                  </a:ext>
                </a:extLst>
              </p:cNvPr>
              <p:cNvSpPr/>
              <p:nvPr/>
            </p:nvSpPr>
            <p:spPr>
              <a:xfrm>
                <a:off x="4454689" y="3438800"/>
                <a:ext cx="781280" cy="781280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6B6C1DBA-0BD8-4410-AC76-58537A4C3FB2}"/>
                  </a:ext>
                </a:extLst>
              </p:cNvPr>
              <p:cNvGrpSpPr/>
              <p:nvPr/>
            </p:nvGrpSpPr>
            <p:grpSpPr>
              <a:xfrm rot="17936766" flipH="1">
                <a:off x="4387680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901" name="角丸四角形 900">
                  <a:extLst>
                    <a:ext uri="{FF2B5EF4-FFF2-40B4-BE49-F238E27FC236}">
                      <a16:creationId xmlns:a16="http://schemas.microsoft.com/office/drawing/2014/main" id="{EBD36FE5-EE1C-4E70-80EC-49FEF79B9D16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2" name="角丸四角形 901">
                  <a:extLst>
                    <a:ext uri="{FF2B5EF4-FFF2-40B4-BE49-F238E27FC236}">
                      <a16:creationId xmlns:a16="http://schemas.microsoft.com/office/drawing/2014/main" id="{237E6409-9CA0-4E35-BE67-6CA498AAE076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3" name="角丸四角形 902">
                  <a:extLst>
                    <a:ext uri="{FF2B5EF4-FFF2-40B4-BE49-F238E27FC236}">
                      <a16:creationId xmlns:a16="http://schemas.microsoft.com/office/drawing/2014/main" id="{2C707594-552D-4CB0-8E12-34E3E3CC0C59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4" name="角丸四角形 903">
                  <a:extLst>
                    <a:ext uri="{FF2B5EF4-FFF2-40B4-BE49-F238E27FC236}">
                      <a16:creationId xmlns:a16="http://schemas.microsoft.com/office/drawing/2014/main" id="{6B3D7963-DEDC-4D62-82AC-603712654FC6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51B99B7D-75EA-44E8-8006-722F5ABB7556}"/>
                  </a:ext>
                </a:extLst>
              </p:cNvPr>
              <p:cNvGrpSpPr/>
              <p:nvPr/>
            </p:nvGrpSpPr>
            <p:grpSpPr>
              <a:xfrm rot="3663234">
                <a:off x="5040842" y="3615797"/>
                <a:ext cx="269896" cy="172757"/>
                <a:chOff x="8176233" y="2467645"/>
                <a:chExt cx="953176" cy="610123"/>
              </a:xfrm>
            </p:grpSpPr>
            <p:sp>
              <p:nvSpPr>
                <p:cNvPr id="897" name="角丸四角形 900">
                  <a:extLst>
                    <a:ext uri="{FF2B5EF4-FFF2-40B4-BE49-F238E27FC236}">
                      <a16:creationId xmlns:a16="http://schemas.microsoft.com/office/drawing/2014/main" id="{DB413715-DF24-414D-8750-33F6FE838769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8" name="角丸四角形 901">
                  <a:extLst>
                    <a:ext uri="{FF2B5EF4-FFF2-40B4-BE49-F238E27FC236}">
                      <a16:creationId xmlns:a16="http://schemas.microsoft.com/office/drawing/2014/main" id="{5365EF29-AF1D-45C6-A4E9-7CF4FEB33082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9" name="角丸四角形 902">
                  <a:extLst>
                    <a:ext uri="{FF2B5EF4-FFF2-40B4-BE49-F238E27FC236}">
                      <a16:creationId xmlns:a16="http://schemas.microsoft.com/office/drawing/2014/main" id="{C7763706-B394-4375-BF23-23D82EAE5127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0" name="角丸四角形 903">
                  <a:extLst>
                    <a:ext uri="{FF2B5EF4-FFF2-40B4-BE49-F238E27FC236}">
                      <a16:creationId xmlns:a16="http://schemas.microsoft.com/office/drawing/2014/main" id="{1CCD042E-97F3-44BC-BBF1-74E413F6B198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EE10F83A-407F-492F-B5D5-7142D2438E5D}"/>
                </a:ext>
              </a:extLst>
            </p:cNvPr>
            <p:cNvGrpSpPr/>
            <p:nvPr/>
          </p:nvGrpSpPr>
          <p:grpSpPr>
            <a:xfrm>
              <a:off x="634638" y="1279053"/>
              <a:ext cx="2730670" cy="1877422"/>
              <a:chOff x="170692" y="3697024"/>
              <a:chExt cx="3802054" cy="2614033"/>
            </a:xfrm>
          </p:grpSpPr>
          <p:sp>
            <p:nvSpPr>
              <p:cNvPr id="864" name="角丸四角形 733">
                <a:extLst>
                  <a:ext uri="{FF2B5EF4-FFF2-40B4-BE49-F238E27FC236}">
                    <a16:creationId xmlns:a16="http://schemas.microsoft.com/office/drawing/2014/main" id="{9B1602A0-95B4-489C-A154-54DB0A2E7BE3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角丸四角形 734">
                <a:extLst>
                  <a:ext uri="{FF2B5EF4-FFF2-40B4-BE49-F238E27FC236}">
                    <a16:creationId xmlns:a16="http://schemas.microsoft.com/office/drawing/2014/main" id="{77E431F1-4B86-476B-8FB7-2E76909A8EB8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四角形: 角を丸くする 865">
                <a:extLst>
                  <a:ext uri="{FF2B5EF4-FFF2-40B4-BE49-F238E27FC236}">
                    <a16:creationId xmlns:a16="http://schemas.microsoft.com/office/drawing/2014/main" id="{690059B2-6B6F-45B9-97CD-4E8BB21EFA54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角丸四角形 733">
                <a:extLst>
                  <a:ext uri="{FF2B5EF4-FFF2-40B4-BE49-F238E27FC236}">
                    <a16:creationId xmlns:a16="http://schemas.microsoft.com/office/drawing/2014/main" id="{3E2E4E88-8714-4DAD-B033-E06A8D8019BF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フリーフォーム 725">
                <a:extLst>
                  <a:ext uri="{FF2B5EF4-FFF2-40B4-BE49-F238E27FC236}">
                    <a16:creationId xmlns:a16="http://schemas.microsoft.com/office/drawing/2014/main" id="{F97FBDDC-15E5-41A7-8154-92F574810602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角丸四角形 726">
                <a:extLst>
                  <a:ext uri="{FF2B5EF4-FFF2-40B4-BE49-F238E27FC236}">
                    <a16:creationId xmlns:a16="http://schemas.microsoft.com/office/drawing/2014/main" id="{F2B8B161-7227-48CF-A266-F8338B6D03AA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角丸四角形 734">
                <a:extLst>
                  <a:ext uri="{FF2B5EF4-FFF2-40B4-BE49-F238E27FC236}">
                    <a16:creationId xmlns:a16="http://schemas.microsoft.com/office/drawing/2014/main" id="{9AE3D931-81D6-484B-9804-70407A8E5FB1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625A4AD0-ED0E-49B2-8711-9A1CD0C5B01C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2" name="円/楕円 730">
                <a:extLst>
                  <a:ext uri="{FF2B5EF4-FFF2-40B4-BE49-F238E27FC236}">
                    <a16:creationId xmlns:a16="http://schemas.microsoft.com/office/drawing/2014/main" id="{638BDDE1-2874-4A17-B6D0-07FDB33F1B03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89A94621-E2FF-457D-86FC-E01FFDBCE812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円/楕円 730">
                <a:extLst>
                  <a:ext uri="{FF2B5EF4-FFF2-40B4-BE49-F238E27FC236}">
                    <a16:creationId xmlns:a16="http://schemas.microsoft.com/office/drawing/2014/main" id="{D455D050-BF80-473C-9141-AA1BE2BA46FD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C31743B0-A6C8-41CF-894C-F6B6063B4695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B5CCC795-E3CD-49AB-BDA4-D993BC121BBB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正方形/長方形 876">
                <a:extLst>
                  <a:ext uri="{FF2B5EF4-FFF2-40B4-BE49-F238E27FC236}">
                    <a16:creationId xmlns:a16="http://schemas.microsoft.com/office/drawing/2014/main" id="{93F7D726-9BC3-46EE-A1AF-120C9E0B4D57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角丸四角形 734">
                <a:extLst>
                  <a:ext uri="{FF2B5EF4-FFF2-40B4-BE49-F238E27FC236}">
                    <a16:creationId xmlns:a16="http://schemas.microsoft.com/office/drawing/2014/main" id="{D96B29F0-1DD7-47A0-B66E-1E34C3DBF98C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9" name="アーチ 848">
              <a:extLst>
                <a:ext uri="{FF2B5EF4-FFF2-40B4-BE49-F238E27FC236}">
                  <a16:creationId xmlns:a16="http://schemas.microsoft.com/office/drawing/2014/main" id="{3DFC3FAB-BF5C-4C75-82D6-F92E1AA17AB6}"/>
                </a:ext>
              </a:extLst>
            </p:cNvPr>
            <p:cNvSpPr/>
            <p:nvPr/>
          </p:nvSpPr>
          <p:spPr>
            <a:xfrm rot="10800000">
              <a:off x="1593966" y="1692777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0" name="アーチ 849">
              <a:extLst>
                <a:ext uri="{FF2B5EF4-FFF2-40B4-BE49-F238E27FC236}">
                  <a16:creationId xmlns:a16="http://schemas.microsoft.com/office/drawing/2014/main" id="{6272475D-783E-4DA1-A45C-846E2BB15BFF}"/>
                </a:ext>
              </a:extLst>
            </p:cNvPr>
            <p:cNvSpPr/>
            <p:nvPr/>
          </p:nvSpPr>
          <p:spPr>
            <a:xfrm rot="10800000">
              <a:off x="1819391" y="1692777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51" name="グループ化 850">
              <a:extLst>
                <a:ext uri="{FF2B5EF4-FFF2-40B4-BE49-F238E27FC236}">
                  <a16:creationId xmlns:a16="http://schemas.microsoft.com/office/drawing/2014/main" id="{438DDAC3-4E85-47F0-98D6-CCDAAD48B12E}"/>
                </a:ext>
              </a:extLst>
            </p:cNvPr>
            <p:cNvGrpSpPr/>
            <p:nvPr/>
          </p:nvGrpSpPr>
          <p:grpSpPr>
            <a:xfrm>
              <a:off x="964639" y="1404955"/>
              <a:ext cx="404188" cy="299441"/>
              <a:chOff x="4034323" y="4660676"/>
              <a:chExt cx="593620" cy="439781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1EDCA0E-0386-4C43-92C6-AF5667636FDE}"/>
                  </a:ext>
                </a:extLst>
              </p:cNvPr>
              <p:cNvSpPr/>
              <p:nvPr/>
            </p:nvSpPr>
            <p:spPr>
              <a:xfrm>
                <a:off x="4504847" y="4951496"/>
                <a:ext cx="123096" cy="148961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7D51C727-4FB0-4D71-A053-6036A511BEDE}"/>
                  </a:ext>
                </a:extLst>
              </p:cNvPr>
              <p:cNvSpPr/>
              <p:nvPr/>
            </p:nvSpPr>
            <p:spPr>
              <a:xfrm>
                <a:off x="4307262" y="4850350"/>
                <a:ext cx="153042" cy="185199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9DD7D6C0-86C7-41FF-9EC8-77A98A78DCE4}"/>
                  </a:ext>
                </a:extLst>
              </p:cNvPr>
              <p:cNvSpPr/>
              <p:nvPr/>
            </p:nvSpPr>
            <p:spPr>
              <a:xfrm>
                <a:off x="4034323" y="4660676"/>
                <a:ext cx="210081" cy="254223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6AB59F30-06EC-43AC-BA9D-23EFCAABC99E}"/>
                </a:ext>
              </a:extLst>
            </p:cNvPr>
            <p:cNvGrpSpPr/>
            <p:nvPr/>
          </p:nvGrpSpPr>
          <p:grpSpPr>
            <a:xfrm>
              <a:off x="2679160" y="1392680"/>
              <a:ext cx="705528" cy="269556"/>
              <a:chOff x="5597807" y="4318823"/>
              <a:chExt cx="705528" cy="269556"/>
            </a:xfrm>
          </p:grpSpPr>
          <p:sp>
            <p:nvSpPr>
              <p:cNvPr id="859" name="正方形/長方形 858">
                <a:extLst>
                  <a:ext uri="{FF2B5EF4-FFF2-40B4-BE49-F238E27FC236}">
                    <a16:creationId xmlns:a16="http://schemas.microsoft.com/office/drawing/2014/main" id="{5ECC1C69-C306-43A8-AF52-57859C5D68E9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正方形/長方形 859">
                <a:extLst>
                  <a:ext uri="{FF2B5EF4-FFF2-40B4-BE49-F238E27FC236}">
                    <a16:creationId xmlns:a16="http://schemas.microsoft.com/office/drawing/2014/main" id="{436B7409-3203-4AE5-85E7-7C12E1ED4DBC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2BCA653E-F7FB-4C68-A9DF-E0ED2508163A}"/>
                </a:ext>
              </a:extLst>
            </p:cNvPr>
            <p:cNvGrpSpPr/>
            <p:nvPr/>
          </p:nvGrpSpPr>
          <p:grpSpPr>
            <a:xfrm>
              <a:off x="2679160" y="1399030"/>
              <a:ext cx="748415" cy="681700"/>
              <a:chOff x="5597807" y="4318823"/>
              <a:chExt cx="748415" cy="681700"/>
            </a:xfrm>
          </p:grpSpPr>
          <p:sp>
            <p:nvSpPr>
              <p:cNvPr id="856" name="正方形/長方形 855">
                <a:extLst>
                  <a:ext uri="{FF2B5EF4-FFF2-40B4-BE49-F238E27FC236}">
                    <a16:creationId xmlns:a16="http://schemas.microsoft.com/office/drawing/2014/main" id="{D9AB032F-BB78-4398-8FEA-8FFB33DDE665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正方形/長方形 856">
                <a:extLst>
                  <a:ext uri="{FF2B5EF4-FFF2-40B4-BE49-F238E27FC236}">
                    <a16:creationId xmlns:a16="http://schemas.microsoft.com/office/drawing/2014/main" id="{5D4F050E-0054-45CF-B8A3-55CE8DE6C28F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正方形/長方形 857">
                <a:extLst>
                  <a:ext uri="{FF2B5EF4-FFF2-40B4-BE49-F238E27FC236}">
                    <a16:creationId xmlns:a16="http://schemas.microsoft.com/office/drawing/2014/main" id="{00DE1624-8D19-4F61-A411-5D4FB3908E94}"/>
                  </a:ext>
                </a:extLst>
              </p:cNvPr>
              <p:cNvSpPr/>
              <p:nvPr/>
            </p:nvSpPr>
            <p:spPr>
              <a:xfrm>
                <a:off x="5731181" y="4954804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4" name="楕円 853">
              <a:extLst>
                <a:ext uri="{FF2B5EF4-FFF2-40B4-BE49-F238E27FC236}">
                  <a16:creationId xmlns:a16="http://schemas.microsoft.com/office/drawing/2014/main" id="{7EC969CD-EEAD-48D5-8078-6573D1B446E8}"/>
                </a:ext>
              </a:extLst>
            </p:cNvPr>
            <p:cNvSpPr/>
            <p:nvPr/>
          </p:nvSpPr>
          <p:spPr>
            <a:xfrm>
              <a:off x="909278" y="233719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5" name="楕円 854">
              <a:extLst>
                <a:ext uri="{FF2B5EF4-FFF2-40B4-BE49-F238E27FC236}">
                  <a16:creationId xmlns:a16="http://schemas.microsoft.com/office/drawing/2014/main" id="{BE26A354-6B12-4B78-9BF5-EDDF120BB77B}"/>
                </a:ext>
              </a:extLst>
            </p:cNvPr>
            <p:cNvSpPr/>
            <p:nvPr/>
          </p:nvSpPr>
          <p:spPr>
            <a:xfrm>
              <a:off x="1861778" y="233719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17" name="グループ化 916">
            <a:extLst>
              <a:ext uri="{FF2B5EF4-FFF2-40B4-BE49-F238E27FC236}">
                <a16:creationId xmlns:a16="http://schemas.microsoft.com/office/drawing/2014/main" id="{78EF2C38-6F4A-4AA7-95B2-EA5756F651F4}"/>
              </a:ext>
            </a:extLst>
          </p:cNvPr>
          <p:cNvGrpSpPr/>
          <p:nvPr/>
        </p:nvGrpSpPr>
        <p:grpSpPr>
          <a:xfrm>
            <a:off x="662286" y="4198282"/>
            <a:ext cx="2766893" cy="1877422"/>
            <a:chOff x="662286" y="4198282"/>
            <a:chExt cx="2766893" cy="1877422"/>
          </a:xfrm>
        </p:grpSpPr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E2050929-84E5-4C96-B758-DAE7A8DFDEA7}"/>
                </a:ext>
              </a:extLst>
            </p:cNvPr>
            <p:cNvGrpSpPr/>
            <p:nvPr/>
          </p:nvGrpSpPr>
          <p:grpSpPr>
            <a:xfrm>
              <a:off x="1989365" y="4668939"/>
              <a:ext cx="950296" cy="414395"/>
              <a:chOff x="2006625" y="1707186"/>
              <a:chExt cx="782534" cy="341239"/>
            </a:xfrm>
            <a:solidFill>
              <a:schemeClr val="bg1">
                <a:lumMod val="50000"/>
              </a:schemeClr>
            </a:solidFill>
          </p:grpSpPr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AB5036F7-C1DB-43F6-99CF-E84D47E01D49}"/>
                  </a:ext>
                </a:extLst>
              </p:cNvPr>
              <p:cNvSpPr/>
              <p:nvPr/>
            </p:nvSpPr>
            <p:spPr>
              <a:xfrm>
                <a:off x="2645142" y="1707186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AB82DAAE-D315-4F5E-944C-1C02DC0B2AF1}"/>
                  </a:ext>
                </a:extLst>
              </p:cNvPr>
              <p:cNvSpPr/>
              <p:nvPr/>
            </p:nvSpPr>
            <p:spPr>
              <a:xfrm>
                <a:off x="2006625" y="1707186"/>
                <a:ext cx="716714" cy="341239"/>
              </a:xfrm>
              <a:custGeom>
                <a:avLst/>
                <a:gdLst>
                  <a:gd name="connsiteX0" fmla="*/ 87227 w 716714"/>
                  <a:gd name="connsiteY0" fmla="*/ 0 h 341239"/>
                  <a:gd name="connsiteX1" fmla="*/ 299952 w 716714"/>
                  <a:gd name="connsiteY1" fmla="*/ 0 h 341239"/>
                  <a:gd name="connsiteX2" fmla="*/ 348414 w 716714"/>
                  <a:gd name="connsiteY2" fmla="*/ 0 h 341239"/>
                  <a:gd name="connsiteX3" fmla="*/ 455527 w 716714"/>
                  <a:gd name="connsiteY3" fmla="*/ 0 h 341239"/>
                  <a:gd name="connsiteX4" fmla="*/ 561139 w 716714"/>
                  <a:gd name="connsiteY4" fmla="*/ 0 h 341239"/>
                  <a:gd name="connsiteX5" fmla="*/ 716714 w 716714"/>
                  <a:gd name="connsiteY5" fmla="*/ 0 h 341239"/>
                  <a:gd name="connsiteX6" fmla="*/ 645422 w 716714"/>
                  <a:gd name="connsiteY6" fmla="*/ 341239 h 341239"/>
                  <a:gd name="connsiteX7" fmla="*/ 489847 w 716714"/>
                  <a:gd name="connsiteY7" fmla="*/ 341239 h 341239"/>
                  <a:gd name="connsiteX8" fmla="*/ 368300 w 716714"/>
                  <a:gd name="connsiteY8" fmla="*/ 341239 h 341239"/>
                  <a:gd name="connsiteX9" fmla="*/ 277122 w 716714"/>
                  <a:gd name="connsiteY9" fmla="*/ 341239 h 341239"/>
                  <a:gd name="connsiteX10" fmla="*/ 212725 w 716714"/>
                  <a:gd name="connsiteY10" fmla="*/ 341239 h 341239"/>
                  <a:gd name="connsiteX11" fmla="*/ 0 w 716714"/>
                  <a:gd name="connsiteY11" fmla="*/ 341239 h 341239"/>
                  <a:gd name="connsiteX12" fmla="*/ 68769 w 716714"/>
                  <a:gd name="connsiteY12" fmla="*/ 12079 h 34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714" h="341239">
                    <a:moveTo>
                      <a:pt x="87227" y="0"/>
                    </a:moveTo>
                    <a:lnTo>
                      <a:pt x="299952" y="0"/>
                    </a:lnTo>
                    <a:lnTo>
                      <a:pt x="348414" y="0"/>
                    </a:lnTo>
                    <a:lnTo>
                      <a:pt x="455527" y="0"/>
                    </a:lnTo>
                    <a:lnTo>
                      <a:pt x="561139" y="0"/>
                    </a:lnTo>
                    <a:lnTo>
                      <a:pt x="716714" y="0"/>
                    </a:lnTo>
                    <a:lnTo>
                      <a:pt x="645422" y="341239"/>
                    </a:lnTo>
                    <a:lnTo>
                      <a:pt x="489847" y="341239"/>
                    </a:lnTo>
                    <a:lnTo>
                      <a:pt x="368300" y="341239"/>
                    </a:lnTo>
                    <a:lnTo>
                      <a:pt x="277122" y="341239"/>
                    </a:lnTo>
                    <a:lnTo>
                      <a:pt x="212725" y="341239"/>
                    </a:lnTo>
                    <a:lnTo>
                      <a:pt x="0" y="341239"/>
                    </a:lnTo>
                    <a:lnTo>
                      <a:pt x="68769" y="12079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14A56DB8-E24A-40A7-802F-942C21AA7187}"/>
                </a:ext>
              </a:extLst>
            </p:cNvPr>
            <p:cNvGrpSpPr/>
            <p:nvPr/>
          </p:nvGrpSpPr>
          <p:grpSpPr>
            <a:xfrm>
              <a:off x="1562709" y="4491659"/>
              <a:ext cx="1245306" cy="728712"/>
              <a:chOff x="3594735" y="1612349"/>
              <a:chExt cx="1271637" cy="744120"/>
            </a:xfrm>
            <a:solidFill>
              <a:schemeClr val="bg1">
                <a:lumMod val="50000"/>
              </a:schemeClr>
            </a:solidFill>
          </p:grpSpPr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E8D58661-BF7D-48B4-A8CE-03D79CE0E172}"/>
                  </a:ext>
                </a:extLst>
              </p:cNvPr>
              <p:cNvSpPr/>
              <p:nvPr/>
            </p:nvSpPr>
            <p:spPr>
              <a:xfrm>
                <a:off x="4426908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3838F87F-9EC3-4A8E-B811-513EEF02D4EC}"/>
                  </a:ext>
                </a:extLst>
              </p:cNvPr>
              <p:cNvSpPr/>
              <p:nvPr/>
            </p:nvSpPr>
            <p:spPr>
              <a:xfrm>
                <a:off x="4697125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918F726C-892E-4DFF-8E52-BCE4E67E47AF}"/>
                  </a:ext>
                </a:extLst>
              </p:cNvPr>
              <p:cNvSpPr/>
              <p:nvPr/>
            </p:nvSpPr>
            <p:spPr>
              <a:xfrm>
                <a:off x="3790280" y="1612349"/>
                <a:ext cx="348413" cy="341239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F37BC77E-BDC9-4FA7-B96A-D1CFA11485B5}"/>
                  </a:ext>
                </a:extLst>
              </p:cNvPr>
              <p:cNvSpPr/>
              <p:nvPr/>
            </p:nvSpPr>
            <p:spPr>
              <a:xfrm>
                <a:off x="4060497" y="1612349"/>
                <a:ext cx="144017" cy="341239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D7963D51-A7C4-49CE-9190-A9B8E1766274}"/>
                  </a:ext>
                </a:extLst>
              </p:cNvPr>
              <p:cNvSpPr/>
              <p:nvPr/>
            </p:nvSpPr>
            <p:spPr>
              <a:xfrm>
                <a:off x="4645599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D17B6240-70BD-4E36-A946-EE22A2D228CB}"/>
                  </a:ext>
                </a:extLst>
              </p:cNvPr>
              <p:cNvSpPr/>
              <p:nvPr/>
            </p:nvSpPr>
            <p:spPr>
              <a:xfrm>
                <a:off x="4008970" y="1833361"/>
                <a:ext cx="220773" cy="523108"/>
              </a:xfrm>
              <a:custGeom>
                <a:avLst/>
                <a:gdLst>
                  <a:gd name="connsiteX0" fmla="*/ 86784 w 194637"/>
                  <a:gd name="connsiteY0" fmla="*/ 0 h 461181"/>
                  <a:gd name="connsiteX1" fmla="*/ 162686 w 194637"/>
                  <a:gd name="connsiteY1" fmla="*/ 0 h 461181"/>
                  <a:gd name="connsiteX2" fmla="*/ 194637 w 194637"/>
                  <a:gd name="connsiteY2" fmla="*/ 46763 h 461181"/>
                  <a:gd name="connsiteX3" fmla="*/ 116653 w 194637"/>
                  <a:gd name="connsiteY3" fmla="*/ 461181 h 461181"/>
                  <a:gd name="connsiteX4" fmla="*/ 0 w 194637"/>
                  <a:gd name="connsiteY4" fmla="*/ 461181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7" h="461181">
                    <a:moveTo>
                      <a:pt x="86784" y="0"/>
                    </a:moveTo>
                    <a:lnTo>
                      <a:pt x="162686" y="0"/>
                    </a:lnTo>
                    <a:lnTo>
                      <a:pt x="194637" y="46763"/>
                    </a:lnTo>
                    <a:lnTo>
                      <a:pt x="116653" y="461181"/>
                    </a:lnTo>
                    <a:lnTo>
                      <a:pt x="0" y="46118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9DE6F50A-A099-45D7-A8A6-CF9883730DE8}"/>
                  </a:ext>
                </a:extLst>
              </p:cNvPr>
              <p:cNvSpPr/>
              <p:nvPr/>
            </p:nvSpPr>
            <p:spPr>
              <a:xfrm>
                <a:off x="3594735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76F432B5-9604-48AD-8293-41F8574CC528}"/>
                  </a:ext>
                </a:extLst>
              </p:cNvPr>
              <p:cNvSpPr/>
              <p:nvPr/>
            </p:nvSpPr>
            <p:spPr>
              <a:xfrm>
                <a:off x="4231366" y="1833361"/>
                <a:ext cx="534106" cy="523108"/>
              </a:xfrm>
              <a:custGeom>
                <a:avLst/>
                <a:gdLst>
                  <a:gd name="connsiteX0" fmla="*/ 117886 w 470877"/>
                  <a:gd name="connsiteY0" fmla="*/ 0 h 461181"/>
                  <a:gd name="connsiteX1" fmla="*/ 470877 w 470877"/>
                  <a:gd name="connsiteY1" fmla="*/ 0 h 461181"/>
                  <a:gd name="connsiteX2" fmla="*/ 374527 w 470877"/>
                  <a:gd name="connsiteY2" fmla="*/ 461181 h 461181"/>
                  <a:gd name="connsiteX3" fmla="*/ 0 w 470877"/>
                  <a:gd name="connsiteY3" fmla="*/ 461181 h 461181"/>
                  <a:gd name="connsiteX4" fmla="*/ 92940 w 470877"/>
                  <a:gd name="connsiteY4" fmla="*/ 16324 h 46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877" h="461181">
                    <a:moveTo>
                      <a:pt x="117886" y="0"/>
                    </a:moveTo>
                    <a:lnTo>
                      <a:pt x="470877" y="0"/>
                    </a:lnTo>
                    <a:lnTo>
                      <a:pt x="374527" y="461181"/>
                    </a:lnTo>
                    <a:lnTo>
                      <a:pt x="0" y="461181"/>
                    </a:lnTo>
                    <a:lnTo>
                      <a:pt x="92940" y="16324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9E71C3BA-E195-49CE-B740-B99A844EA581}"/>
                </a:ext>
              </a:extLst>
            </p:cNvPr>
            <p:cNvGrpSpPr/>
            <p:nvPr/>
          </p:nvGrpSpPr>
          <p:grpSpPr>
            <a:xfrm>
              <a:off x="1505630" y="4388425"/>
              <a:ext cx="589902" cy="831735"/>
              <a:chOff x="2659991" y="4734308"/>
              <a:chExt cx="886177" cy="1249469"/>
            </a:xfrm>
          </p:grpSpPr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F0B04BD3-813D-430C-9A18-BD5D4183B61A}"/>
                  </a:ext>
                </a:extLst>
              </p:cNvPr>
              <p:cNvSpPr/>
              <p:nvPr/>
            </p:nvSpPr>
            <p:spPr bwMode="auto">
              <a:xfrm flipH="1">
                <a:off x="3270814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D124F3F-E7F6-4AD0-9EA7-038F9BE70E11}"/>
                  </a:ext>
                </a:extLst>
              </p:cNvPr>
              <p:cNvSpPr/>
              <p:nvPr/>
            </p:nvSpPr>
            <p:spPr bwMode="auto">
              <a:xfrm>
                <a:off x="2682418" y="5378005"/>
                <a:ext cx="263045" cy="431380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6" name="楕円 211">
                <a:extLst>
                  <a:ext uri="{FF2B5EF4-FFF2-40B4-BE49-F238E27FC236}">
                    <a16:creationId xmlns:a16="http://schemas.microsoft.com/office/drawing/2014/main" id="{7F24156B-B0DA-456E-A8F7-4EE5CD0AEFB7}"/>
                  </a:ext>
                </a:extLst>
              </p:cNvPr>
              <p:cNvSpPr/>
              <p:nvPr/>
            </p:nvSpPr>
            <p:spPr bwMode="auto">
              <a:xfrm>
                <a:off x="2745086" y="5290813"/>
                <a:ext cx="694176" cy="69296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BBE0E3">
                  <a:lumMod val="25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16681A67-A3B1-4CD6-A47E-5E8768438E97}"/>
                  </a:ext>
                </a:extLst>
              </p:cNvPr>
              <p:cNvSpPr/>
              <p:nvPr/>
            </p:nvSpPr>
            <p:spPr bwMode="auto">
              <a:xfrm>
                <a:off x="2944291" y="5210747"/>
                <a:ext cx="295767" cy="323644"/>
              </a:xfrm>
              <a:prstGeom prst="ellipse">
                <a:avLst/>
              </a:pr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8" name="楕円 175">
                <a:extLst>
                  <a:ext uri="{FF2B5EF4-FFF2-40B4-BE49-F238E27FC236}">
                    <a16:creationId xmlns:a16="http://schemas.microsoft.com/office/drawing/2014/main" id="{42DCC9DD-826F-4AB4-9B91-BC9623B6F58D}"/>
                  </a:ext>
                </a:extLst>
              </p:cNvPr>
              <p:cNvSpPr/>
              <p:nvPr/>
            </p:nvSpPr>
            <p:spPr bwMode="auto">
              <a:xfrm>
                <a:off x="2673962" y="4734308"/>
                <a:ext cx="838391" cy="553027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BC8F030D-E951-4B8E-A53B-F23F05FE8A5C}"/>
                  </a:ext>
                </a:extLst>
              </p:cNvPr>
              <p:cNvSpPr/>
              <p:nvPr/>
            </p:nvSpPr>
            <p:spPr bwMode="auto">
              <a:xfrm rot="20700000">
                <a:off x="2659991" y="5104168"/>
                <a:ext cx="253453" cy="28692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873D12DC-CCD9-4F45-943C-49B68AF1F135}"/>
                  </a:ext>
                </a:extLst>
              </p:cNvPr>
              <p:cNvGrpSpPr/>
              <p:nvPr/>
            </p:nvGrpSpPr>
            <p:grpSpPr>
              <a:xfrm rot="900000" flipH="1">
                <a:off x="3292715" y="5104168"/>
                <a:ext cx="253453" cy="286921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986" name="楕円 985">
                  <a:extLst>
                    <a:ext uri="{FF2B5EF4-FFF2-40B4-BE49-F238E27FC236}">
                      <a16:creationId xmlns:a16="http://schemas.microsoft.com/office/drawing/2014/main" id="{47B7A85D-7BFF-4DA3-AF5D-5A01961A6C2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0D330FE9-4F95-45CA-B046-124F20A3D868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2395C8C7-810A-4617-A29B-9B743AC312A4}"/>
                  </a:ext>
                </a:extLst>
              </p:cNvPr>
              <p:cNvSpPr/>
              <p:nvPr/>
            </p:nvSpPr>
            <p:spPr bwMode="auto">
              <a:xfrm>
                <a:off x="2746517" y="4948202"/>
                <a:ext cx="691314" cy="628634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20A24BB7-E5CC-4091-9A45-7F79C11B3010}"/>
                  </a:ext>
                </a:extLst>
              </p:cNvPr>
              <p:cNvGrpSpPr/>
              <p:nvPr/>
            </p:nvGrpSpPr>
            <p:grpSpPr>
              <a:xfrm>
                <a:off x="2780765" y="5091043"/>
                <a:ext cx="539641" cy="404215"/>
                <a:chOff x="2780765" y="5091043"/>
                <a:chExt cx="612734" cy="404215"/>
              </a:xfrm>
            </p:grpSpPr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A904C1AC-AF5A-416E-A9C4-62EDD678AD0D}"/>
                    </a:ext>
                  </a:extLst>
                </p:cNvPr>
                <p:cNvGrpSpPr/>
                <p:nvPr/>
              </p:nvGrpSpPr>
              <p:grpSpPr>
                <a:xfrm>
                  <a:off x="2780765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984" name="楕円 983">
                    <a:extLst>
                      <a:ext uri="{FF2B5EF4-FFF2-40B4-BE49-F238E27FC236}">
                        <a16:creationId xmlns:a16="http://schemas.microsoft.com/office/drawing/2014/main" id="{7DB59492-5632-4DBF-B341-35002404C08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5" name="楕円 984">
                    <a:extLst>
                      <a:ext uri="{FF2B5EF4-FFF2-40B4-BE49-F238E27FC236}">
                        <a16:creationId xmlns:a16="http://schemas.microsoft.com/office/drawing/2014/main" id="{F07D0C17-A560-4ED3-8DB0-78B4AAAB446E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B26992D4-BC5E-4D86-9729-E4C51C727427}"/>
                    </a:ext>
                  </a:extLst>
                </p:cNvPr>
                <p:cNvGrpSpPr/>
                <p:nvPr/>
              </p:nvGrpSpPr>
              <p:grpSpPr>
                <a:xfrm flipH="1">
                  <a:off x="3341033" y="5173501"/>
                  <a:ext cx="52466" cy="46890"/>
                  <a:chOff x="2569305" y="1692913"/>
                  <a:chExt cx="202787" cy="333198"/>
                </a:xfrm>
                <a:noFill/>
              </p:grpSpPr>
              <p:sp>
                <p:nvSpPr>
                  <p:cNvPr id="982" name="楕円 981">
                    <a:extLst>
                      <a:ext uri="{FF2B5EF4-FFF2-40B4-BE49-F238E27FC236}">
                        <a16:creationId xmlns:a16="http://schemas.microsoft.com/office/drawing/2014/main" id="{20B802BB-1CF6-472F-9926-8F4F8B71670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3" name="楕円 982">
                    <a:extLst>
                      <a:ext uri="{FF2B5EF4-FFF2-40B4-BE49-F238E27FC236}">
                        <a16:creationId xmlns:a16="http://schemas.microsoft.com/office/drawing/2014/main" id="{8E12307E-804E-4549-8BE5-62FFB69A814E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42C321D3-1588-4E86-866E-4300261F6A35}"/>
                    </a:ext>
                  </a:extLst>
                </p:cNvPr>
                <p:cNvSpPr/>
                <p:nvPr/>
              </p:nvSpPr>
              <p:spPr bwMode="auto">
                <a:xfrm rot="5400000">
                  <a:off x="3054976" y="5352998"/>
                  <a:ext cx="76604" cy="207915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6" name="楕円 975">
                  <a:extLst>
                    <a:ext uri="{FF2B5EF4-FFF2-40B4-BE49-F238E27FC236}">
                      <a16:creationId xmlns:a16="http://schemas.microsoft.com/office/drawing/2014/main" id="{732F6E59-2992-46B8-8582-B53BEBF98088}"/>
                    </a:ext>
                  </a:extLst>
                </p:cNvPr>
                <p:cNvSpPr/>
                <p:nvPr/>
              </p:nvSpPr>
              <p:spPr bwMode="auto">
                <a:xfrm>
                  <a:off x="2848536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7" name="楕円 976">
                  <a:extLst>
                    <a:ext uri="{FF2B5EF4-FFF2-40B4-BE49-F238E27FC236}">
                      <a16:creationId xmlns:a16="http://schemas.microsoft.com/office/drawing/2014/main" id="{303C61CE-9627-448E-8915-CD3732907ABA}"/>
                    </a:ext>
                  </a:extLst>
                </p:cNvPr>
                <p:cNvSpPr/>
                <p:nvPr/>
              </p:nvSpPr>
              <p:spPr bwMode="auto">
                <a:xfrm>
                  <a:off x="3197921" y="5091043"/>
                  <a:ext cx="115421" cy="27123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8" name="月 977">
                  <a:extLst>
                    <a:ext uri="{FF2B5EF4-FFF2-40B4-BE49-F238E27FC236}">
                      <a16:creationId xmlns:a16="http://schemas.microsoft.com/office/drawing/2014/main" id="{6954B233-5647-489A-B095-17DEBFB652B6}"/>
                    </a:ext>
                  </a:extLst>
                </p:cNvPr>
                <p:cNvSpPr/>
                <p:nvPr/>
              </p:nvSpPr>
              <p:spPr bwMode="auto">
                <a:xfrm rot="2700000">
                  <a:off x="2944609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9" name="月 978">
                  <a:extLst>
                    <a:ext uri="{FF2B5EF4-FFF2-40B4-BE49-F238E27FC236}">
                      <a16:creationId xmlns:a16="http://schemas.microsoft.com/office/drawing/2014/main" id="{66A0DCC8-550B-42FC-A407-9F0D4F4CA9A9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98422" y="5340669"/>
                  <a:ext cx="31630" cy="127857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0" name="楕円 357">
                  <a:extLst>
                    <a:ext uri="{FF2B5EF4-FFF2-40B4-BE49-F238E27FC236}">
                      <a16:creationId xmlns:a16="http://schemas.microsoft.com/office/drawing/2014/main" id="{FA3B54B7-1013-4612-B393-5CA92EBA950D}"/>
                    </a:ext>
                  </a:extLst>
                </p:cNvPr>
                <p:cNvSpPr/>
                <p:nvPr/>
              </p:nvSpPr>
              <p:spPr bwMode="auto">
                <a:xfrm>
                  <a:off x="3023093" y="5296138"/>
                  <a:ext cx="138161" cy="76602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2E00FAD4-0A68-461D-9E97-BE4BEB8C4026}"/>
                    </a:ext>
                  </a:extLst>
                </p:cNvPr>
                <p:cNvSpPr/>
                <p:nvPr/>
              </p:nvSpPr>
              <p:spPr bwMode="auto">
                <a:xfrm>
                  <a:off x="3055240" y="5268220"/>
                  <a:ext cx="73866" cy="109713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921" name="楕円 920">
              <a:extLst>
                <a:ext uri="{FF2B5EF4-FFF2-40B4-BE49-F238E27FC236}">
                  <a16:creationId xmlns:a16="http://schemas.microsoft.com/office/drawing/2014/main" id="{1690E88B-FB79-434C-BA01-371B90BFED24}"/>
                </a:ext>
              </a:extLst>
            </p:cNvPr>
            <p:cNvSpPr/>
            <p:nvPr/>
          </p:nvSpPr>
          <p:spPr>
            <a:xfrm rot="1290741">
              <a:off x="1888069" y="4945580"/>
              <a:ext cx="222622" cy="146270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DE6C7C6A-89D4-4B7E-978F-4B4CF14125AD}"/>
                </a:ext>
              </a:extLst>
            </p:cNvPr>
            <p:cNvGrpSpPr/>
            <p:nvPr/>
          </p:nvGrpSpPr>
          <p:grpSpPr>
            <a:xfrm>
              <a:off x="1497678" y="4866229"/>
              <a:ext cx="436487" cy="411945"/>
              <a:chOff x="4270375" y="4816899"/>
              <a:chExt cx="436487" cy="411945"/>
            </a:xfrm>
          </p:grpSpPr>
          <p:sp>
            <p:nvSpPr>
              <p:cNvPr id="951" name="円/楕円 25">
                <a:extLst>
                  <a:ext uri="{FF2B5EF4-FFF2-40B4-BE49-F238E27FC236}">
                    <a16:creationId xmlns:a16="http://schemas.microsoft.com/office/drawing/2014/main" id="{673AD5DD-32DE-478F-84B5-65BBD74EDB48}"/>
                  </a:ext>
                </a:extLst>
              </p:cNvPr>
              <p:cNvSpPr/>
              <p:nvPr/>
            </p:nvSpPr>
            <p:spPr>
              <a:xfrm rot="17936766" flipH="1">
                <a:off x="4240876" y="4870544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2" name="円/楕円 25">
                <a:extLst>
                  <a:ext uri="{FF2B5EF4-FFF2-40B4-BE49-F238E27FC236}">
                    <a16:creationId xmlns:a16="http://schemas.microsoft.com/office/drawing/2014/main" id="{13E9CB5D-1C66-452C-8F14-3A51C2DF1B59}"/>
                  </a:ext>
                </a:extLst>
              </p:cNvPr>
              <p:cNvSpPr/>
              <p:nvPr/>
            </p:nvSpPr>
            <p:spPr>
              <a:xfrm rot="3663234">
                <a:off x="4558676" y="4870543"/>
                <a:ext cx="190643" cy="105728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3" name="円: 塗りつぶしなし 952">
                <a:extLst>
                  <a:ext uri="{FF2B5EF4-FFF2-40B4-BE49-F238E27FC236}">
                    <a16:creationId xmlns:a16="http://schemas.microsoft.com/office/drawing/2014/main" id="{65D466ED-E6B7-4C3B-896D-A54E820E9139}"/>
                  </a:ext>
                </a:extLst>
              </p:cNvPr>
              <p:cNvSpPr/>
              <p:nvPr/>
            </p:nvSpPr>
            <p:spPr>
              <a:xfrm>
                <a:off x="4280098" y="4816899"/>
                <a:ext cx="411945" cy="411945"/>
              </a:xfrm>
              <a:prstGeom prst="donut">
                <a:avLst>
                  <a:gd name="adj" fmla="val 1220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54" name="グループ化 953">
                <a:extLst>
                  <a:ext uri="{FF2B5EF4-FFF2-40B4-BE49-F238E27FC236}">
                    <a16:creationId xmlns:a16="http://schemas.microsoft.com/office/drawing/2014/main" id="{6EE75B6A-BFD6-4BAB-92BE-A40D3E0547F4}"/>
                  </a:ext>
                </a:extLst>
              </p:cNvPr>
              <p:cNvGrpSpPr/>
              <p:nvPr/>
            </p:nvGrpSpPr>
            <p:grpSpPr>
              <a:xfrm rot="17936766" flipH="1">
                <a:off x="4244766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960" name="角丸四角形 900">
                  <a:extLst>
                    <a:ext uri="{FF2B5EF4-FFF2-40B4-BE49-F238E27FC236}">
                      <a16:creationId xmlns:a16="http://schemas.microsoft.com/office/drawing/2014/main" id="{DEC7A470-9364-4982-B21B-456FB57E7037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1" name="角丸四角形 901">
                  <a:extLst>
                    <a:ext uri="{FF2B5EF4-FFF2-40B4-BE49-F238E27FC236}">
                      <a16:creationId xmlns:a16="http://schemas.microsoft.com/office/drawing/2014/main" id="{A6B34B1E-5230-48B2-9F6E-7B8A3D901081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2" name="角丸四角形 902">
                  <a:extLst>
                    <a:ext uri="{FF2B5EF4-FFF2-40B4-BE49-F238E27FC236}">
                      <a16:creationId xmlns:a16="http://schemas.microsoft.com/office/drawing/2014/main" id="{9C78A9B3-AE0D-40FA-8E38-5C9A7F639868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3" name="角丸四角形 903">
                  <a:extLst>
                    <a:ext uri="{FF2B5EF4-FFF2-40B4-BE49-F238E27FC236}">
                      <a16:creationId xmlns:a16="http://schemas.microsoft.com/office/drawing/2014/main" id="{542A7618-815D-4057-8B53-05D5212B09BD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55" name="グループ化 954">
                <a:extLst>
                  <a:ext uri="{FF2B5EF4-FFF2-40B4-BE49-F238E27FC236}">
                    <a16:creationId xmlns:a16="http://schemas.microsoft.com/office/drawing/2014/main" id="{855E4140-058C-468A-9959-21443A6B20B8}"/>
                  </a:ext>
                </a:extLst>
              </p:cNvPr>
              <p:cNvGrpSpPr/>
              <p:nvPr/>
            </p:nvGrpSpPr>
            <p:grpSpPr>
              <a:xfrm rot="3663234">
                <a:off x="4589158" y="4910224"/>
                <a:ext cx="142308" cy="91089"/>
                <a:chOff x="8176233" y="2467645"/>
                <a:chExt cx="953176" cy="610123"/>
              </a:xfrm>
            </p:grpSpPr>
            <p:sp>
              <p:nvSpPr>
                <p:cNvPr id="956" name="角丸四角形 900">
                  <a:extLst>
                    <a:ext uri="{FF2B5EF4-FFF2-40B4-BE49-F238E27FC236}">
                      <a16:creationId xmlns:a16="http://schemas.microsoft.com/office/drawing/2014/main" id="{F627830F-E09D-4CA3-8F58-778422D3DC43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7" name="角丸四角形 901">
                  <a:extLst>
                    <a:ext uri="{FF2B5EF4-FFF2-40B4-BE49-F238E27FC236}">
                      <a16:creationId xmlns:a16="http://schemas.microsoft.com/office/drawing/2014/main" id="{B5D8A2A7-4E78-4967-983B-0C74742AFD30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8" name="角丸四角形 902">
                  <a:extLst>
                    <a:ext uri="{FF2B5EF4-FFF2-40B4-BE49-F238E27FC236}">
                      <a16:creationId xmlns:a16="http://schemas.microsoft.com/office/drawing/2014/main" id="{282B5D15-C08D-4D10-9C7C-5EAC1C81E73B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9" name="角丸四角形 903">
                  <a:extLst>
                    <a:ext uri="{FF2B5EF4-FFF2-40B4-BE49-F238E27FC236}">
                      <a16:creationId xmlns:a16="http://schemas.microsoft.com/office/drawing/2014/main" id="{BDDD068E-33A4-41F1-B6B8-B0988BCC1EFA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4E0A69F3-408D-4323-9363-0E0B7B7C6326}"/>
                </a:ext>
              </a:extLst>
            </p:cNvPr>
            <p:cNvGrpSpPr/>
            <p:nvPr/>
          </p:nvGrpSpPr>
          <p:grpSpPr>
            <a:xfrm>
              <a:off x="662286" y="4198282"/>
              <a:ext cx="2730670" cy="1877422"/>
              <a:chOff x="170692" y="3697024"/>
              <a:chExt cx="3802054" cy="2614033"/>
            </a:xfrm>
          </p:grpSpPr>
          <p:sp>
            <p:nvSpPr>
              <p:cNvPr id="936" name="角丸四角形 733">
                <a:extLst>
                  <a:ext uri="{FF2B5EF4-FFF2-40B4-BE49-F238E27FC236}">
                    <a16:creationId xmlns:a16="http://schemas.microsoft.com/office/drawing/2014/main" id="{3FDFF2AC-D48C-496C-A7CA-57495ED1C3BC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7" name="角丸四角形 734">
                <a:extLst>
                  <a:ext uri="{FF2B5EF4-FFF2-40B4-BE49-F238E27FC236}">
                    <a16:creationId xmlns:a16="http://schemas.microsoft.com/office/drawing/2014/main" id="{9F501FBC-31A2-46D1-9032-BC4AD5177E69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8" name="四角形: 角を丸くする 937">
                <a:extLst>
                  <a:ext uri="{FF2B5EF4-FFF2-40B4-BE49-F238E27FC236}">
                    <a16:creationId xmlns:a16="http://schemas.microsoft.com/office/drawing/2014/main" id="{16480962-D56F-4AB3-986D-7A2E15108F56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9" name="角丸四角形 733">
                <a:extLst>
                  <a:ext uri="{FF2B5EF4-FFF2-40B4-BE49-F238E27FC236}">
                    <a16:creationId xmlns:a16="http://schemas.microsoft.com/office/drawing/2014/main" id="{6AB21348-3128-4C7C-B307-045A42E67FE2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0" name="フリーフォーム 725">
                <a:extLst>
                  <a:ext uri="{FF2B5EF4-FFF2-40B4-BE49-F238E27FC236}">
                    <a16:creationId xmlns:a16="http://schemas.microsoft.com/office/drawing/2014/main" id="{5C2D62DE-8370-4BED-A779-117491BBF8C7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1" name="角丸四角形 726">
                <a:extLst>
                  <a:ext uri="{FF2B5EF4-FFF2-40B4-BE49-F238E27FC236}">
                    <a16:creationId xmlns:a16="http://schemas.microsoft.com/office/drawing/2014/main" id="{F091DD46-0422-4C57-8D26-459CA5B5E6AE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2" name="角丸四角形 734">
                <a:extLst>
                  <a:ext uri="{FF2B5EF4-FFF2-40B4-BE49-F238E27FC236}">
                    <a16:creationId xmlns:a16="http://schemas.microsoft.com/office/drawing/2014/main" id="{F64DA148-4ACC-43C4-9FF6-5B74272773A2}"/>
                  </a:ext>
                </a:extLst>
              </p:cNvPr>
              <p:cNvSpPr/>
              <p:nvPr/>
            </p:nvSpPr>
            <p:spPr>
              <a:xfrm>
                <a:off x="274266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27B56B05-B338-48D7-A55D-5F8B0FD19865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4" name="円/楕円 730">
                <a:extLst>
                  <a:ext uri="{FF2B5EF4-FFF2-40B4-BE49-F238E27FC236}">
                    <a16:creationId xmlns:a16="http://schemas.microsoft.com/office/drawing/2014/main" id="{5F5DE2C4-D6CB-4CD5-9FB3-F90141D61B3E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0983F05E-3C8F-421F-9440-4E1873F87380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6" name="円/楕円 730">
                <a:extLst>
                  <a:ext uri="{FF2B5EF4-FFF2-40B4-BE49-F238E27FC236}">
                    <a16:creationId xmlns:a16="http://schemas.microsoft.com/office/drawing/2014/main" id="{2972B57A-F8F3-4F10-B0C0-E1CE981E2D8A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85AD67DE-79E5-4ECC-B2F4-B463DF24ED1F}"/>
                  </a:ext>
                </a:extLst>
              </p:cNvPr>
              <p:cNvSpPr/>
              <p:nvPr/>
            </p:nvSpPr>
            <p:spPr bwMode="auto">
              <a:xfrm>
                <a:off x="500167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1E1AC842-A743-4B03-8B8F-E8F037AC91B6}"/>
                  </a:ext>
                </a:extLst>
              </p:cNvPr>
              <p:cNvSpPr/>
              <p:nvPr/>
            </p:nvSpPr>
            <p:spPr bwMode="auto">
              <a:xfrm>
                <a:off x="1817742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正方形/長方形 948">
                <a:extLst>
                  <a:ext uri="{FF2B5EF4-FFF2-40B4-BE49-F238E27FC236}">
                    <a16:creationId xmlns:a16="http://schemas.microsoft.com/office/drawing/2014/main" id="{1E473A06-33CC-426A-915B-AD51942F5DC8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角丸四角形 734">
                <a:extLst>
                  <a:ext uri="{FF2B5EF4-FFF2-40B4-BE49-F238E27FC236}">
                    <a16:creationId xmlns:a16="http://schemas.microsoft.com/office/drawing/2014/main" id="{BBC26F66-CE60-4BA9-9BD0-D6A8A13358D3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24" name="アーチ 923">
              <a:extLst>
                <a:ext uri="{FF2B5EF4-FFF2-40B4-BE49-F238E27FC236}">
                  <a16:creationId xmlns:a16="http://schemas.microsoft.com/office/drawing/2014/main" id="{2BC1830D-227F-4529-BBEF-E680A2D22200}"/>
                </a:ext>
              </a:extLst>
            </p:cNvPr>
            <p:cNvSpPr/>
            <p:nvPr/>
          </p:nvSpPr>
          <p:spPr>
            <a:xfrm rot="10800000">
              <a:off x="1627848" y="4634274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25" name="アーチ 924">
              <a:extLst>
                <a:ext uri="{FF2B5EF4-FFF2-40B4-BE49-F238E27FC236}">
                  <a16:creationId xmlns:a16="http://schemas.microsoft.com/office/drawing/2014/main" id="{B18A93D8-7CD1-426B-B48A-76D176AB8616}"/>
                </a:ext>
              </a:extLst>
            </p:cNvPr>
            <p:cNvSpPr/>
            <p:nvPr/>
          </p:nvSpPr>
          <p:spPr>
            <a:xfrm rot="10800000">
              <a:off x="1800440" y="4634274"/>
              <a:ext cx="104775" cy="104775"/>
            </a:xfrm>
            <a:prstGeom prst="blockArc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211884F4-DBEB-41AC-8A01-86CAC1B8EB6E}"/>
                </a:ext>
              </a:extLst>
            </p:cNvPr>
            <p:cNvGrpSpPr/>
            <p:nvPr/>
          </p:nvGrpSpPr>
          <p:grpSpPr>
            <a:xfrm>
              <a:off x="964639" y="4364055"/>
              <a:ext cx="404188" cy="299441"/>
              <a:chOff x="4034323" y="4660676"/>
              <a:chExt cx="593620" cy="439781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58545ED3-45CF-446A-9547-4ED2D691F238}"/>
                  </a:ext>
                </a:extLst>
              </p:cNvPr>
              <p:cNvSpPr/>
              <p:nvPr/>
            </p:nvSpPr>
            <p:spPr>
              <a:xfrm>
                <a:off x="4504847" y="4951496"/>
                <a:ext cx="123096" cy="148961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F54234F1-EC73-43D4-A86B-1B2C278034EA}"/>
                  </a:ext>
                </a:extLst>
              </p:cNvPr>
              <p:cNvSpPr/>
              <p:nvPr/>
            </p:nvSpPr>
            <p:spPr>
              <a:xfrm>
                <a:off x="4307262" y="4850350"/>
                <a:ext cx="153042" cy="185199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2DAABE79-6D7F-427A-ADC4-61A95A44FE7D}"/>
                  </a:ext>
                </a:extLst>
              </p:cNvPr>
              <p:cNvSpPr/>
              <p:nvPr/>
            </p:nvSpPr>
            <p:spPr>
              <a:xfrm>
                <a:off x="4034323" y="4660676"/>
                <a:ext cx="210081" cy="254223"/>
              </a:xfrm>
              <a:custGeom>
                <a:avLst/>
                <a:gdLst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1330392 w 1353831"/>
                  <a:gd name="connsiteY3" fmla="*/ 361950 h 1638300"/>
                  <a:gd name="connsiteX4" fmla="*/ 561309 w 1353831"/>
                  <a:gd name="connsiteY4" fmla="*/ 1276350 h 1638300"/>
                  <a:gd name="connsiteX5" fmla="*/ 1353831 w 1353831"/>
                  <a:gd name="connsiteY5" fmla="*/ 1276350 h 1638300"/>
                  <a:gd name="connsiteX6" fmla="*/ 1353831 w 1353831"/>
                  <a:gd name="connsiteY6" fmla="*/ 1638300 h 1638300"/>
                  <a:gd name="connsiteX7" fmla="*/ 0 w 1353831"/>
                  <a:gd name="connsiteY7" fmla="*/ 1638300 h 1638300"/>
                  <a:gd name="connsiteX8" fmla="*/ 0 w 1353831"/>
                  <a:gd name="connsiteY8" fmla="*/ 1276350 h 1638300"/>
                  <a:gd name="connsiteX9" fmla="*/ 31434 w 1353831"/>
                  <a:gd name="connsiteY9" fmla="*/ 1276350 h 1638300"/>
                  <a:gd name="connsiteX10" fmla="*/ 800517 w 1353831"/>
                  <a:gd name="connsiteY10" fmla="*/ 361950 h 1638300"/>
                  <a:gd name="connsiteX11" fmla="*/ 0 w 1353831"/>
                  <a:gd name="connsiteY11" fmla="*/ 36195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31434 w 1353831"/>
                  <a:gd name="connsiteY8" fmla="*/ 1276350 h 1638300"/>
                  <a:gd name="connsiteX9" fmla="*/ 800517 w 1353831"/>
                  <a:gd name="connsiteY9" fmla="*/ 361950 h 1638300"/>
                  <a:gd name="connsiteX10" fmla="*/ 0 w 1353831"/>
                  <a:gd name="connsiteY10" fmla="*/ 361950 h 1638300"/>
                  <a:gd name="connsiteX11" fmla="*/ 0 w 1353831"/>
                  <a:gd name="connsiteY11" fmla="*/ 0 h 1638300"/>
                  <a:gd name="connsiteX0" fmla="*/ 0 w 1353831"/>
                  <a:gd name="connsiteY0" fmla="*/ 0 h 1638300"/>
                  <a:gd name="connsiteX1" fmla="*/ 1353831 w 1353831"/>
                  <a:gd name="connsiteY1" fmla="*/ 0 h 1638300"/>
                  <a:gd name="connsiteX2" fmla="*/ 1353831 w 1353831"/>
                  <a:gd name="connsiteY2" fmla="*/ 361950 h 1638300"/>
                  <a:gd name="connsiteX3" fmla="*/ 561309 w 1353831"/>
                  <a:gd name="connsiteY3" fmla="*/ 1276350 h 1638300"/>
                  <a:gd name="connsiteX4" fmla="*/ 1353831 w 1353831"/>
                  <a:gd name="connsiteY4" fmla="*/ 1276350 h 1638300"/>
                  <a:gd name="connsiteX5" fmla="*/ 1353831 w 1353831"/>
                  <a:gd name="connsiteY5" fmla="*/ 1638300 h 1638300"/>
                  <a:gd name="connsiteX6" fmla="*/ 0 w 1353831"/>
                  <a:gd name="connsiteY6" fmla="*/ 1638300 h 1638300"/>
                  <a:gd name="connsiteX7" fmla="*/ 0 w 1353831"/>
                  <a:gd name="connsiteY7" fmla="*/ 1276350 h 1638300"/>
                  <a:gd name="connsiteX8" fmla="*/ 800517 w 1353831"/>
                  <a:gd name="connsiteY8" fmla="*/ 361950 h 1638300"/>
                  <a:gd name="connsiteX9" fmla="*/ 0 w 1353831"/>
                  <a:gd name="connsiteY9" fmla="*/ 361950 h 1638300"/>
                  <a:gd name="connsiteX10" fmla="*/ 0 w 1353831"/>
                  <a:gd name="connsiteY1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3831" h="1638300">
                    <a:moveTo>
                      <a:pt x="0" y="0"/>
                    </a:moveTo>
                    <a:lnTo>
                      <a:pt x="1353831" y="0"/>
                    </a:lnTo>
                    <a:lnTo>
                      <a:pt x="1353831" y="361950"/>
                    </a:lnTo>
                    <a:lnTo>
                      <a:pt x="561309" y="1276350"/>
                    </a:lnTo>
                    <a:lnTo>
                      <a:pt x="1353831" y="1276350"/>
                    </a:lnTo>
                    <a:lnTo>
                      <a:pt x="1353831" y="1638300"/>
                    </a:lnTo>
                    <a:lnTo>
                      <a:pt x="0" y="1638300"/>
                    </a:lnTo>
                    <a:lnTo>
                      <a:pt x="0" y="1276350"/>
                    </a:lnTo>
                    <a:lnTo>
                      <a:pt x="800517" y="361950"/>
                    </a:lnTo>
                    <a:lnTo>
                      <a:pt x="0" y="3619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07DFC93E-4299-457C-AE36-277BC701AF92}"/>
                </a:ext>
              </a:extLst>
            </p:cNvPr>
            <p:cNvGrpSpPr/>
            <p:nvPr/>
          </p:nvGrpSpPr>
          <p:grpSpPr>
            <a:xfrm>
              <a:off x="2679160" y="4339080"/>
              <a:ext cx="750019" cy="656971"/>
              <a:chOff x="5597807" y="4318823"/>
              <a:chExt cx="750019" cy="656971"/>
            </a:xfrm>
          </p:grpSpPr>
          <p:sp>
            <p:nvSpPr>
              <p:cNvPr id="930" name="正方形/長方形 929">
                <a:extLst>
                  <a:ext uri="{FF2B5EF4-FFF2-40B4-BE49-F238E27FC236}">
                    <a16:creationId xmlns:a16="http://schemas.microsoft.com/office/drawing/2014/main" id="{181E8E41-5B37-42A6-8D1D-422CFEF7712C}"/>
                  </a:ext>
                </a:extLst>
              </p:cNvPr>
              <p:cNvSpPr/>
              <p:nvPr/>
            </p:nvSpPr>
            <p:spPr>
              <a:xfrm>
                <a:off x="5688294" y="4318823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正方形/長方形 930">
                <a:extLst>
                  <a:ext uri="{FF2B5EF4-FFF2-40B4-BE49-F238E27FC236}">
                    <a16:creationId xmlns:a16="http://schemas.microsoft.com/office/drawing/2014/main" id="{E59290A7-678D-44EF-816B-86CDB9658696}"/>
                  </a:ext>
                </a:extLst>
              </p:cNvPr>
              <p:cNvSpPr/>
              <p:nvPr/>
            </p:nvSpPr>
            <p:spPr>
              <a:xfrm>
                <a:off x="5597807" y="4542660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正方形/長方形 931">
                <a:extLst>
                  <a:ext uri="{FF2B5EF4-FFF2-40B4-BE49-F238E27FC236}">
                    <a16:creationId xmlns:a16="http://schemas.microsoft.com/office/drawing/2014/main" id="{38E1EC4D-07D1-4A96-8161-0EE6CD2C4503}"/>
                  </a:ext>
                </a:extLst>
              </p:cNvPr>
              <p:cNvSpPr/>
              <p:nvPr/>
            </p:nvSpPr>
            <p:spPr>
              <a:xfrm>
                <a:off x="5732785" y="4930075"/>
                <a:ext cx="61504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8" name="楕円 927">
              <a:extLst>
                <a:ext uri="{FF2B5EF4-FFF2-40B4-BE49-F238E27FC236}">
                  <a16:creationId xmlns:a16="http://schemas.microsoft.com/office/drawing/2014/main" id="{B6D3662E-BCFD-4AFF-8EB5-8F136EBE1539}"/>
                </a:ext>
              </a:extLst>
            </p:cNvPr>
            <p:cNvSpPr/>
            <p:nvPr/>
          </p:nvSpPr>
          <p:spPr>
            <a:xfrm>
              <a:off x="934678" y="527724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9" name="楕円 928">
              <a:extLst>
                <a:ext uri="{FF2B5EF4-FFF2-40B4-BE49-F238E27FC236}">
                  <a16:creationId xmlns:a16="http://schemas.microsoft.com/office/drawing/2014/main" id="{593BCC60-A3B9-4515-9649-BEB9DC7EB1B4}"/>
                </a:ext>
              </a:extLst>
            </p:cNvPr>
            <p:cNvSpPr/>
            <p:nvPr/>
          </p:nvSpPr>
          <p:spPr>
            <a:xfrm>
              <a:off x="1887178" y="5277244"/>
              <a:ext cx="228771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pptxa48_老人の危険運転のイラスト</dc:title>
  <dc:subject>pptxa48_老人の危険運転のイラスト</dc:subject>
  <dc:creator>でじけろお</dc:creator>
  <cp:revision>1</cp:revision>
  <dcterms:created xsi:type="dcterms:W3CDTF">2018-05-20T00:31:01Z</dcterms:created>
  <dcterms:modified xsi:type="dcterms:W3CDTF">2019-06-16T00:59:54Z</dcterms:modified>
  <cp:version>1</cp:version>
</cp:coreProperties>
</file>